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310" r:id="rId4"/>
    <p:sldId id="312" r:id="rId5"/>
    <p:sldId id="313" r:id="rId6"/>
    <p:sldId id="314" r:id="rId7"/>
    <p:sldId id="324" r:id="rId8"/>
    <p:sldId id="325" r:id="rId9"/>
    <p:sldId id="326" r:id="rId10"/>
    <p:sldId id="315" r:id="rId11"/>
    <p:sldId id="316" r:id="rId12"/>
    <p:sldId id="317" r:id="rId13"/>
    <p:sldId id="319" r:id="rId14"/>
    <p:sldId id="322" r:id="rId15"/>
    <p:sldId id="318" r:id="rId16"/>
    <p:sldId id="320" r:id="rId17"/>
    <p:sldId id="321" r:id="rId18"/>
    <p:sldId id="323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C981-EEFF-45A6-BC7D-1D4A866C8BA8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0E59-8A03-4EB3-BDCA-76538922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04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20E59-8A03-4EB3-BDCA-765389225B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80920AF-EE2D-432C-AA8B-D9992B5B83BD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26C686A-E0DB-4AD9-8138-978E6E228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F500C-8808-4EC2-BAC1-2618B005744E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3EB7C-C8A9-4F15-A61B-B6EA8D122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F0C70-C2DC-47C2-8F96-E5F8559207D3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2A48F-5B29-4425-A107-B8A84300E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7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338B5-9D66-4A57-956D-B0958364B718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069A4-BAEA-444C-BF11-1305E7132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1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FA9BC90-59C1-4402-BF1E-E959B8C988AA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4DD4D1-368E-46D8-9304-CD9E64A24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9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6F719A-A394-479A-9E51-072E0CBFEB7D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222FD0-9105-4627-99A3-B618E7F95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7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28DF0D-FB6C-44AD-8F99-ED374DFBAD00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7DFDB1-423B-4D76-8AC4-EE694F034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72183D-952F-4E4B-AA52-42E48B707928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F575B7-378C-4936-A7C1-F81E00B31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BFCAA-2133-4EA5-9D17-0994923B4BA7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CF625-E6FC-461C-9653-BC6F445EF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D717DB-E784-4562-9EC3-4A83EA72C84A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07EA31-0EAE-4AE2-85EF-2C0443BE9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1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E2AD359-8C40-4325-8FB4-38231203E5FE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7FAEBC4-862D-46A0-9A83-5BE096218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B92A7EBE-BFA2-49A7-BFDF-E3CB8C36291B}" type="datetimeFigureOut">
              <a:rPr lang="en-US"/>
              <a:pPr>
                <a:defRPr/>
              </a:pPr>
              <a:t>2/5/2016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F7F4F3F-51F3-4954-AC32-133617499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5" r:id="rId2"/>
    <p:sldLayoutId id="2147483920" r:id="rId3"/>
    <p:sldLayoutId id="2147483921" r:id="rId4"/>
    <p:sldLayoutId id="2147483922" r:id="rId5"/>
    <p:sldLayoutId id="2147483923" r:id="rId6"/>
    <p:sldLayoutId id="2147483916" r:id="rId7"/>
    <p:sldLayoutId id="2147483924" r:id="rId8"/>
    <p:sldLayoutId id="2147483925" r:id="rId9"/>
    <p:sldLayoutId id="2147483917" r:id="rId10"/>
    <p:sldLayoutId id="21474839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sr-Latn-RS" altLang="en-US" smtClean="0"/>
              <a:t>Sistemi za kontrolu verzija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4525962"/>
          </a:xfrm>
        </p:spPr>
        <p:txBody>
          <a:bodyPr/>
          <a:lstStyle/>
          <a:p>
            <a:r>
              <a:rPr lang="sr-Latn-RS" dirty="0" smtClean="0"/>
              <a:t>Kreiranje novog lokalnog Git repozitorijuma u postojećem direktorijumu</a:t>
            </a:r>
          </a:p>
          <a:p>
            <a:pPr lvl="1"/>
            <a:r>
              <a:rPr lang="sr-Latn-RS" dirty="0" smtClean="0"/>
              <a:t>git init </a:t>
            </a:r>
          </a:p>
          <a:p>
            <a:r>
              <a:rPr lang="sr-Latn-RS" dirty="0" smtClean="0"/>
              <a:t>Kloniranje postojećeg repozitorijuma</a:t>
            </a:r>
            <a:r>
              <a:rPr lang="en-US" dirty="0" smtClean="0"/>
              <a:t> </a:t>
            </a:r>
            <a:endParaRPr lang="sr-Latn-RS" dirty="0" smtClean="0"/>
          </a:p>
          <a:p>
            <a:pPr lvl="1"/>
            <a:r>
              <a:rPr lang="sr-Latn-RS" dirty="0" smtClean="0"/>
              <a:t>git clone </a:t>
            </a:r>
            <a:r>
              <a:rPr lang="en-US" dirty="0" smtClean="0"/>
              <a:t>&lt;</a:t>
            </a:r>
            <a:r>
              <a:rPr lang="en-US" dirty="0" err="1" smtClean="0"/>
              <a:t>putanja</a:t>
            </a:r>
            <a:r>
              <a:rPr lang="en-US" dirty="0" smtClean="0"/>
              <a:t> do </a:t>
            </a:r>
            <a:r>
              <a:rPr lang="en-US" dirty="0" err="1" smtClean="0"/>
              <a:t>repozitorijuma</a:t>
            </a:r>
            <a:r>
              <a:rPr lang="en-US" dirty="0" smtClean="0"/>
              <a:t>&gt; &lt;</a:t>
            </a:r>
            <a:r>
              <a:rPr lang="en-US" dirty="0" err="1" smtClean="0"/>
              <a:t>lokalni</a:t>
            </a:r>
            <a:r>
              <a:rPr lang="en-US" dirty="0" smtClean="0"/>
              <a:t> folder u </a:t>
            </a:r>
            <a:r>
              <a:rPr lang="en-US" dirty="0" err="1" smtClean="0"/>
              <a:t>kojem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repozitorijum</a:t>
            </a:r>
            <a:r>
              <a:rPr lang="en-US" dirty="0" smtClean="0"/>
              <a:t> </a:t>
            </a:r>
            <a:r>
              <a:rPr lang="en-US" dirty="0" err="1" smtClean="0"/>
              <a:t>kreiran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GB" dirty="0" smtClean="0"/>
              <a:t>git clone https://github.com/libgit2/libgit2 temp</a:t>
            </a:r>
          </a:p>
          <a:p>
            <a:pPr lvl="1"/>
            <a:r>
              <a:rPr lang="en-US" dirty="0" err="1" smtClean="0"/>
              <a:t>ako</a:t>
            </a:r>
            <a:r>
              <a:rPr lang="en-US" dirty="0" smtClean="0"/>
              <a:t> server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i="1" dirty="0" smtClean="0"/>
              <a:t>self-signed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lvl="2"/>
            <a:r>
              <a:rPr lang="en-GB" dirty="0" smtClean="0"/>
              <a:t>git -c </a:t>
            </a:r>
            <a:r>
              <a:rPr lang="en-GB" dirty="0" err="1" smtClean="0"/>
              <a:t>http.sslVerify</a:t>
            </a:r>
            <a:r>
              <a:rPr lang="en-GB" dirty="0" smtClean="0"/>
              <a:t>=false clone https://puppet.ftn.uns.ac.rs/2015z/jwts/tim1/git tim1_git_repo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Git repozitorijum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8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Postavljanje</a:t>
            </a:r>
            <a:r>
              <a:rPr lang="en-GB" dirty="0" smtClean="0"/>
              <a:t> </a:t>
            </a:r>
            <a:r>
              <a:rPr lang="en-GB" dirty="0" err="1"/>
              <a:t>izmena</a:t>
            </a:r>
            <a:r>
              <a:rPr lang="en-GB" dirty="0"/>
              <a:t> se </a:t>
            </a:r>
            <a:r>
              <a:rPr lang="en-GB" dirty="0" err="1"/>
              <a:t>vrši</a:t>
            </a:r>
            <a:r>
              <a:rPr lang="en-GB" dirty="0"/>
              <a:t> u </a:t>
            </a:r>
            <a:r>
              <a:rPr lang="en-GB" dirty="0" err="1"/>
              <a:t>dve</a:t>
            </a:r>
            <a:r>
              <a:rPr lang="en-GB" dirty="0"/>
              <a:t> </a:t>
            </a:r>
            <a:r>
              <a:rPr lang="en-GB" dirty="0" smtClean="0"/>
              <a:t>faze </a:t>
            </a:r>
          </a:p>
          <a:p>
            <a:pPr lvl="1"/>
            <a:r>
              <a:rPr lang="en-GB" dirty="0" err="1" smtClean="0"/>
              <a:t>postavljanje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i="1" dirty="0"/>
              <a:t>staging area</a:t>
            </a:r>
            <a:r>
              <a:rPr lang="en-GB" dirty="0"/>
              <a:t>, </a:t>
            </a:r>
            <a:r>
              <a:rPr lang="en-GB" dirty="0" err="1"/>
              <a:t>gde</a:t>
            </a:r>
            <a:r>
              <a:rPr lang="en-GB" dirty="0"/>
              <a:t> se </a:t>
            </a:r>
            <a:r>
              <a:rPr lang="en-GB" dirty="0" smtClean="0"/>
              <a:t>commit </a:t>
            </a:r>
            <a:r>
              <a:rPr lang="it-IT" dirty="0" smtClean="0"/>
              <a:t>može </a:t>
            </a:r>
            <a:r>
              <a:rPr lang="it-IT" dirty="0"/>
              <a:t>pripremiti i </a:t>
            </a:r>
            <a:endParaRPr lang="it-IT" dirty="0" smtClean="0"/>
          </a:p>
          <a:p>
            <a:pPr lvl="1"/>
            <a:r>
              <a:rPr lang="it-IT" dirty="0" smtClean="0"/>
              <a:t>sam </a:t>
            </a:r>
            <a:r>
              <a:rPr lang="it-IT" dirty="0"/>
              <a:t>commit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Postavljanje izmena na repozitorijum</a:t>
            </a:r>
            <a:endParaRPr lang="en-GB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56857"/>
            <a:ext cx="7486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9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jednog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nekiFajl.txt</a:t>
            </a:r>
          </a:p>
          <a:p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fajlova</a:t>
            </a:r>
            <a:r>
              <a:rPr lang="en-US" dirty="0" smtClean="0"/>
              <a:t> u </a:t>
            </a:r>
            <a:r>
              <a:rPr lang="en-US" dirty="0" err="1" smtClean="0"/>
              <a:t>repozitorijumu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.</a:t>
            </a:r>
            <a:endParaRPr lang="sr-Latn-RS" dirty="0" smtClean="0"/>
          </a:p>
          <a:p>
            <a:r>
              <a:rPr lang="sr-Latn-RS" dirty="0" smtClean="0"/>
              <a:t>Brisanje fajla iz fajl sistema i postavljanje te izmene u staging area</a:t>
            </a:r>
          </a:p>
          <a:p>
            <a:pPr lvl="1"/>
            <a:r>
              <a:rPr lang="sr-Latn-RS" dirty="0" smtClean="0"/>
              <a:t>git rm nekiFajl.txt</a:t>
            </a:r>
            <a:endParaRPr lang="en-US" dirty="0" smtClean="0"/>
          </a:p>
          <a:p>
            <a:r>
              <a:rPr lang="en-US" dirty="0" err="1" smtClean="0"/>
              <a:t>Poni</a:t>
            </a:r>
            <a:r>
              <a:rPr lang="sr-Latn-RS" dirty="0" smtClean="0"/>
              <a:t>štavanje postavljanja</a:t>
            </a:r>
          </a:p>
          <a:p>
            <a:pPr lvl="1"/>
            <a:r>
              <a:rPr lang="sr-Latn-RS" dirty="0" smtClean="0"/>
              <a:t>git reset HEAD nekiFajl.txt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Fajlovi</a:t>
            </a:r>
            <a:r>
              <a:rPr lang="en-US" dirty="0" smtClean="0"/>
              <a:t> u </a:t>
            </a:r>
            <a:r>
              <a:rPr lang="en-US" i="1" dirty="0" smtClean="0"/>
              <a:t>staging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Operacija </a:t>
            </a:r>
            <a:r>
              <a:rPr lang="en-US" dirty="0" smtClean="0"/>
              <a:t>c</a:t>
            </a:r>
            <a:r>
              <a:rPr lang="sr-Latn-RS" dirty="0" smtClean="0"/>
              <a:t>ommit</a:t>
            </a:r>
            <a:endParaRPr lang="en-US" dirty="0" smtClean="0"/>
          </a:p>
          <a:p>
            <a:pPr lvl="1"/>
            <a:r>
              <a:rPr lang="en-US" dirty="0" err="1" smtClean="0"/>
              <a:t>prebacuje</a:t>
            </a:r>
            <a:r>
              <a:rPr lang="en-US" dirty="0" smtClean="0"/>
              <a:t> </a:t>
            </a:r>
            <a:r>
              <a:rPr lang="en-US" dirty="0" err="1" smtClean="0"/>
              <a:t>izmene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staging area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repozitorijum</a:t>
            </a:r>
            <a:endParaRPr lang="en-US" dirty="0" smtClean="0"/>
          </a:p>
          <a:p>
            <a:pPr lvl="1"/>
            <a:r>
              <a:rPr lang="en-US" dirty="0" smtClean="0"/>
              <a:t>commit –m “</a:t>
            </a:r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izmene</a:t>
            </a:r>
            <a:r>
              <a:rPr lang="en-US" dirty="0" smtClean="0"/>
              <a:t>.”</a:t>
            </a:r>
          </a:p>
          <a:p>
            <a:pPr lvl="1"/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Postavljanje na repozitorijum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4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Korisno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logičko</a:t>
            </a:r>
            <a:r>
              <a:rPr lang="en-GB" dirty="0"/>
              <a:t> </a:t>
            </a:r>
            <a:r>
              <a:rPr lang="en-GB" dirty="0" err="1" smtClean="0"/>
              <a:t>odvajanje</a:t>
            </a:r>
            <a:r>
              <a:rPr lang="sr-Latn-RS" dirty="0" smtClean="0"/>
              <a:t> </a:t>
            </a:r>
            <a:r>
              <a:rPr lang="en-GB" dirty="0" err="1" smtClean="0"/>
              <a:t>izmena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više</a:t>
            </a:r>
            <a:r>
              <a:rPr lang="en-GB" dirty="0"/>
              <a:t> </a:t>
            </a:r>
            <a:r>
              <a:rPr lang="en-GB" dirty="0" smtClean="0"/>
              <a:t>commit-</a:t>
            </a:r>
            <a:r>
              <a:rPr lang="sr-Latn-RS" dirty="0" smtClean="0"/>
              <a:t>a</a:t>
            </a:r>
          </a:p>
          <a:p>
            <a:r>
              <a:rPr lang="en-GB" dirty="0" err="1" smtClean="0"/>
              <a:t>Jedan</a:t>
            </a:r>
            <a:r>
              <a:rPr lang="en-GB" dirty="0" smtClean="0"/>
              <a:t> </a:t>
            </a:r>
            <a:r>
              <a:rPr lang="en-GB" dirty="0"/>
              <a:t>commit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 smtClean="0"/>
              <a:t>moguće</a:t>
            </a:r>
            <a:r>
              <a:rPr lang="sr-Latn-RS" dirty="0" smtClean="0"/>
              <a:t> </a:t>
            </a:r>
            <a:r>
              <a:rPr lang="en-GB" dirty="0" err="1" smtClean="0"/>
              <a:t>opisati</a:t>
            </a:r>
            <a:r>
              <a:rPr lang="en-GB" dirty="0" smtClean="0"/>
              <a:t> </a:t>
            </a:r>
            <a:r>
              <a:rPr lang="en-GB" dirty="0" err="1"/>
              <a:t>kroz</a:t>
            </a:r>
            <a:r>
              <a:rPr lang="en-GB" dirty="0"/>
              <a:t> </a:t>
            </a:r>
            <a:r>
              <a:rPr lang="en-GB" dirty="0" err="1"/>
              <a:t>rečenicu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 smtClean="0"/>
              <a:t>dve</a:t>
            </a:r>
            <a:endParaRPr lang="sr-Latn-RS" dirty="0" smtClean="0"/>
          </a:p>
          <a:p>
            <a:r>
              <a:rPr lang="en-GB" dirty="0" err="1" smtClean="0"/>
              <a:t>Težiti</a:t>
            </a:r>
            <a:r>
              <a:rPr lang="en-GB" dirty="0" smtClean="0"/>
              <a:t> </a:t>
            </a:r>
            <a:r>
              <a:rPr lang="en-GB" dirty="0" err="1"/>
              <a:t>ka</a:t>
            </a:r>
            <a:r>
              <a:rPr lang="en-GB" dirty="0"/>
              <a:t> </a:t>
            </a:r>
            <a:r>
              <a:rPr lang="en-GB" dirty="0" err="1"/>
              <a:t>davanju</a:t>
            </a:r>
            <a:r>
              <a:rPr lang="en-GB" dirty="0"/>
              <a:t> </a:t>
            </a:r>
            <a:r>
              <a:rPr lang="en-GB" dirty="0" err="1" smtClean="0"/>
              <a:t>prefiksa</a:t>
            </a:r>
            <a:r>
              <a:rPr lang="sr-Latn-RS" dirty="0" smtClean="0"/>
              <a:t> opisa </a:t>
            </a:r>
            <a:r>
              <a:rPr lang="en-GB" dirty="0" smtClean="0"/>
              <a:t>commit-</a:t>
            </a:r>
            <a:r>
              <a:rPr lang="sr-Latn-RS" dirty="0" smtClean="0"/>
              <a:t>a</a:t>
            </a:r>
            <a:r>
              <a:rPr lang="en-GB" dirty="0" smtClean="0"/>
              <a:t> </a:t>
            </a:r>
            <a:r>
              <a:rPr lang="en-GB" dirty="0"/>
              <a:t>(Add, Fix, </a:t>
            </a:r>
            <a:r>
              <a:rPr lang="en-GB" dirty="0" err="1"/>
              <a:t>itd</a:t>
            </a:r>
            <a:r>
              <a:rPr lang="en-GB" dirty="0"/>
              <a:t>.) </a:t>
            </a:r>
            <a:r>
              <a:rPr lang="en-GB" dirty="0" err="1"/>
              <a:t>kako</a:t>
            </a:r>
            <a:r>
              <a:rPr lang="en-GB" dirty="0"/>
              <a:t> </a:t>
            </a:r>
            <a:r>
              <a:rPr lang="en-GB" dirty="0" smtClean="0"/>
              <a:t>bi</a:t>
            </a:r>
            <a:r>
              <a:rPr lang="sr-Latn-RS" dirty="0" smtClean="0"/>
              <a:t> </a:t>
            </a:r>
            <a:r>
              <a:rPr lang="pt-BR" dirty="0" smtClean="0"/>
              <a:t>se </a:t>
            </a:r>
            <a:r>
              <a:rPr lang="pt-BR" dirty="0"/>
              <a:t>ukazalo na tip izmene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Zašto se postavljanje izmena vrši u dve faze?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sr-Latn-RS" dirty="0" smtClean="0"/>
              <a:t>že automatski da ignoriše određene fajlove koje ne želimo da čuvamo na repozitorijumu</a:t>
            </a:r>
          </a:p>
          <a:p>
            <a:r>
              <a:rPr lang="sr-Latn-RS" dirty="0" smtClean="0"/>
              <a:t>Npr. kompajlirane fajlove nema potrebe da čuvamo na repozitorijumu, dovoljni su izvorni</a:t>
            </a:r>
          </a:p>
          <a:p>
            <a:r>
              <a:rPr lang="sr-Latn-RS" dirty="0" smtClean="0"/>
              <a:t>Kreira se u repozitorijumu fajl .gitignore</a:t>
            </a:r>
          </a:p>
          <a:p>
            <a:r>
              <a:rPr lang="sr-Latn-RS" dirty="0" smtClean="0"/>
              <a:t>U fajlu se navedu fajlovi/šabloni fajlova koji treba da budu ignorisani, npr.</a:t>
            </a:r>
          </a:p>
          <a:p>
            <a:pPr marL="392113" lvl="1" indent="0">
              <a:buNone/>
            </a:pPr>
            <a:r>
              <a:rPr lang="sr-Latn-RS" dirty="0" smtClean="0"/>
              <a:t>	.class </a:t>
            </a:r>
          </a:p>
          <a:p>
            <a:pPr marL="392113" lvl="1" indent="0">
              <a:buNone/>
            </a:pPr>
            <a:r>
              <a:rPr lang="sr-Latn-RS" dirty="0"/>
              <a:t>	</a:t>
            </a:r>
            <a:r>
              <a:rPr lang="sr-Latn-RS" dirty="0" smtClean="0"/>
              <a:t>.o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Ignorisanje fajlova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8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status</a:t>
            </a:r>
          </a:p>
          <a:p>
            <a:r>
              <a:rPr lang="sr-Latn-RS" dirty="0" smtClean="0"/>
              <a:t>Prikazuje izmene koje </a:t>
            </a:r>
          </a:p>
          <a:p>
            <a:pPr lvl="1"/>
            <a:r>
              <a:rPr lang="sr-Latn-RS" dirty="0" smtClean="0"/>
              <a:t>treba da budu postavljene u staging area</a:t>
            </a:r>
          </a:p>
          <a:p>
            <a:pPr lvl="1"/>
            <a:r>
              <a:rPr lang="sr-Latn-RS" dirty="0" smtClean="0"/>
              <a:t>su postavljene u staging area, ali nisu na repozitorijum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Stanje repozitorijuma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0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log</a:t>
            </a:r>
          </a:p>
          <a:p>
            <a:r>
              <a:rPr lang="sr-Latn-RS" dirty="0" smtClean="0"/>
              <a:t>Prikazuje sve commit-ove sa opisom, autorima itd.</a:t>
            </a:r>
          </a:p>
          <a:p>
            <a:r>
              <a:rPr lang="sr-Latn-RS" dirty="0" smtClean="0"/>
              <a:t>Svaka izmena ima svoj jedinstven identifikator (hash)</a:t>
            </a:r>
          </a:p>
          <a:p>
            <a:r>
              <a:rPr lang="sr-Latn-RS" dirty="0" smtClean="0"/>
              <a:t>gitk</a:t>
            </a:r>
          </a:p>
          <a:p>
            <a:pPr lvl="1"/>
            <a:r>
              <a:rPr lang="sr-Latn-RS" dirty="0" smtClean="0"/>
              <a:t>grafički alat sa prikazom istorije repozitorijuma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 repozitorijuma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8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Repozitorijum se može vratiti u stanje u kojem je bio u određenoj izmeni</a:t>
            </a:r>
          </a:p>
          <a:p>
            <a:r>
              <a:rPr lang="sr-Latn-RS" dirty="0" smtClean="0"/>
              <a:t>git checkout </a:t>
            </a:r>
            <a:r>
              <a:rPr lang="en-US" dirty="0"/>
              <a:t>&lt;</a:t>
            </a:r>
            <a:r>
              <a:rPr lang="sr-Latn-RS" dirty="0" smtClean="0"/>
              <a:t>hash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Naj</a:t>
            </a:r>
            <a:r>
              <a:rPr lang="sr-Latn-RS" dirty="0" smtClean="0"/>
              <a:t>češće</a:t>
            </a:r>
            <a:r>
              <a:rPr lang="en-US" dirty="0" smtClean="0"/>
              <a:t> </a:t>
            </a:r>
            <a:r>
              <a:rPr lang="sr-Latn-RS" dirty="0" smtClean="0"/>
              <a:t>je već prvih 7 karaktera hash koda jedinstveno, pa je dovoljno samo njih uneti</a:t>
            </a:r>
          </a:p>
          <a:p>
            <a:r>
              <a:rPr lang="sr-Latn-RS" dirty="0" smtClean="0"/>
              <a:t>Sada HEAD „pokazuje“ na tu izmenu koju smo preuzeli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Preuzimanje ranije izmene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3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Omogućavaju</a:t>
            </a:r>
            <a:r>
              <a:rPr lang="en-GB" dirty="0"/>
              <a:t> </a:t>
            </a:r>
            <a:r>
              <a:rPr lang="en-GB" dirty="0" err="1"/>
              <a:t>izolovan</a:t>
            </a:r>
            <a:r>
              <a:rPr lang="en-GB" dirty="0"/>
              <a:t> rad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različitim</a:t>
            </a:r>
            <a:r>
              <a:rPr lang="en-GB" dirty="0"/>
              <a:t> </a:t>
            </a:r>
            <a:r>
              <a:rPr lang="en-GB" dirty="0" err="1"/>
              <a:t>komponentama</a:t>
            </a:r>
            <a:r>
              <a:rPr lang="en-GB" dirty="0"/>
              <a:t> </a:t>
            </a:r>
            <a:r>
              <a:rPr lang="en-GB" dirty="0" err="1" smtClean="0"/>
              <a:t>sistema</a:t>
            </a:r>
            <a:r>
              <a:rPr lang="en-GB" dirty="0" smtClean="0"/>
              <a:t> </a:t>
            </a:r>
            <a:r>
              <a:rPr lang="en-GB" dirty="0"/>
              <a:t>i </a:t>
            </a:r>
            <a:r>
              <a:rPr lang="en-GB" dirty="0" err="1" smtClean="0"/>
              <a:t>pruža</a:t>
            </a:r>
            <a:r>
              <a:rPr lang="sr-Latn-RS" dirty="0" smtClean="0"/>
              <a:t>ju</a:t>
            </a:r>
            <a:r>
              <a:rPr lang="en-GB" dirty="0" smtClean="0"/>
              <a:t> </a:t>
            </a:r>
            <a:r>
              <a:rPr lang="en-GB" dirty="0" err="1" smtClean="0"/>
              <a:t>dobru</a:t>
            </a:r>
            <a:r>
              <a:rPr lang="en-GB" dirty="0" smtClean="0"/>
              <a:t> </a:t>
            </a:r>
            <a:r>
              <a:rPr lang="en-GB" dirty="0" err="1" smtClean="0"/>
              <a:t>podršku</a:t>
            </a:r>
            <a:r>
              <a:rPr lang="en-GB" dirty="0" smtClean="0"/>
              <a:t> </a:t>
            </a:r>
            <a:r>
              <a:rPr lang="en-GB" dirty="0" err="1"/>
              <a:t>testiranja</a:t>
            </a:r>
            <a:r>
              <a:rPr lang="en-GB" dirty="0"/>
              <a:t> </a:t>
            </a:r>
            <a:r>
              <a:rPr lang="en-GB" dirty="0" err="1" smtClean="0"/>
              <a:t>ideja</a:t>
            </a:r>
            <a:endParaRPr lang="sr-Latn-RS" dirty="0" smtClean="0"/>
          </a:p>
          <a:p>
            <a:r>
              <a:rPr lang="en-GB" dirty="0" err="1" smtClean="0"/>
              <a:t>Razvijamo</a:t>
            </a:r>
            <a:r>
              <a:rPr lang="en-GB" dirty="0" smtClean="0"/>
              <a:t> </a:t>
            </a:r>
            <a:r>
              <a:rPr lang="en-GB" dirty="0" err="1" smtClean="0"/>
              <a:t>komponentu</a:t>
            </a:r>
            <a:r>
              <a:rPr lang="sr-Latn-RS" dirty="0" smtClean="0"/>
              <a:t> </a:t>
            </a:r>
            <a:r>
              <a:rPr lang="pl-PL" dirty="0" smtClean="0"/>
              <a:t>i </a:t>
            </a:r>
            <a:r>
              <a:rPr lang="pl-PL" dirty="0"/>
              <a:t>kad smo zaokružili </a:t>
            </a:r>
            <a:r>
              <a:rPr lang="pl-PL" dirty="0" smtClean="0"/>
              <a:t>celinu </a:t>
            </a:r>
            <a:r>
              <a:rPr lang="en-GB" dirty="0" err="1" smtClean="0"/>
              <a:t>spajamo</a:t>
            </a:r>
            <a:r>
              <a:rPr lang="en-GB" dirty="0" smtClean="0"/>
              <a:t> </a:t>
            </a:r>
            <a:r>
              <a:rPr lang="en-GB" dirty="0"/>
              <a:t>(merge</a:t>
            </a:r>
            <a:r>
              <a:rPr lang="en-GB" dirty="0" smtClean="0"/>
              <a:t>)</a:t>
            </a:r>
            <a:r>
              <a:rPr lang="sr-Latn-RS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/>
              <a:t>komponente</a:t>
            </a:r>
            <a:r>
              <a:rPr lang="en-GB" dirty="0"/>
              <a:t> </a:t>
            </a:r>
            <a:r>
              <a:rPr lang="en-GB" dirty="0" err="1" smtClean="0"/>
              <a:t>sa</a:t>
            </a:r>
            <a:r>
              <a:rPr lang="sr-Latn-RS" dirty="0" smtClean="0"/>
              <a:t> </a:t>
            </a:r>
            <a:r>
              <a:rPr lang="en-GB" dirty="0" err="1" smtClean="0"/>
              <a:t>glavnom</a:t>
            </a:r>
            <a:r>
              <a:rPr lang="en-GB" dirty="0" smtClean="0"/>
              <a:t> </a:t>
            </a:r>
            <a:r>
              <a:rPr lang="en-GB" dirty="0" err="1" smtClean="0"/>
              <a:t>granom</a:t>
            </a:r>
            <a:endParaRPr lang="sr-Latn-RS" dirty="0" smtClean="0"/>
          </a:p>
          <a:p>
            <a:r>
              <a:rPr lang="en-GB" dirty="0" err="1" smtClean="0"/>
              <a:t>Preporuka</a:t>
            </a:r>
            <a:r>
              <a:rPr lang="en-GB" dirty="0" smtClean="0"/>
              <a:t> </a:t>
            </a:r>
            <a:r>
              <a:rPr lang="en-GB" dirty="0"/>
              <a:t>je da </a:t>
            </a:r>
            <a:r>
              <a:rPr lang="en-GB" dirty="0" smtClean="0"/>
              <a:t>master</a:t>
            </a:r>
            <a:r>
              <a:rPr lang="sr-Latn-RS" dirty="0" smtClean="0"/>
              <a:t> </a:t>
            </a:r>
            <a:r>
              <a:rPr lang="en-GB" dirty="0" smtClean="0"/>
              <a:t>grana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smtClean="0"/>
              <a:t>merge</a:t>
            </a:r>
            <a:r>
              <a:rPr lang="sr-Latn-RS" dirty="0" smtClean="0"/>
              <a:t>, a</a:t>
            </a:r>
            <a:r>
              <a:rPr lang="en-GB" dirty="0" smtClean="0"/>
              <a:t> </a:t>
            </a:r>
            <a:r>
              <a:rPr lang="en-GB" dirty="0"/>
              <a:t>ne commit </a:t>
            </a:r>
            <a:r>
              <a:rPr lang="en-GB" dirty="0" err="1" smtClean="0"/>
              <a:t>čvorove</a:t>
            </a:r>
            <a:endParaRPr lang="sr-Latn-RS" dirty="0" smtClean="0"/>
          </a:p>
          <a:p>
            <a:r>
              <a:rPr lang="en-GB" dirty="0" smtClean="0"/>
              <a:t>HEAD </a:t>
            </a:r>
            <a:r>
              <a:rPr lang="en-GB" dirty="0" err="1"/>
              <a:t>pokazivač</a:t>
            </a:r>
            <a:r>
              <a:rPr lang="en-GB" dirty="0"/>
              <a:t> </a:t>
            </a:r>
            <a:r>
              <a:rPr lang="en-GB" dirty="0" err="1" smtClean="0"/>
              <a:t>pokazuje</a:t>
            </a:r>
            <a:r>
              <a:rPr lang="sr-Latn-RS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 </a:t>
            </a:r>
            <a:r>
              <a:rPr lang="sr-Latn-RS" dirty="0" smtClean="0"/>
              <a:t>kojoj grani i čvoru </a:t>
            </a:r>
            <a:r>
              <a:rPr lang="en-GB" dirty="0" err="1" smtClean="0"/>
              <a:t>smo</a:t>
            </a:r>
            <a:r>
              <a:rPr lang="sr-Latn-RS" dirty="0" smtClean="0"/>
              <a:t> trenutno pozicionirani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Rad sa granama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1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/>
              <a:t>Sistemi za kontrolu verzija</a:t>
            </a:r>
            <a:endParaRPr lang="en-GB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 dirty="0" smtClean="0"/>
              <a:t>Sistemi za kontrolu verzija se koriste kada je potrebno pratiti verzije projekta i/ili kada više programera radi na projektu</a:t>
            </a:r>
          </a:p>
          <a:p>
            <a:r>
              <a:rPr lang="sr-Latn-RS" altLang="en-US" dirty="0" smtClean="0"/>
              <a:t>Bazirani su na repozitorijumima koda</a:t>
            </a:r>
            <a:r>
              <a:rPr lang="sr-Latn-CS" altLang="en-US" dirty="0" smtClean="0"/>
              <a:t> u koji se smeštaju fajlovi i folderi koji čine projekat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grane</a:t>
            </a:r>
          </a:p>
          <a:p>
            <a:pPr lvl="1"/>
            <a:r>
              <a:rPr lang="en-US" dirty="0" smtClean="0"/>
              <a:t>g</a:t>
            </a:r>
            <a:r>
              <a:rPr lang="sr-Latn-RS" dirty="0" smtClean="0"/>
              <a:t>it branch </a:t>
            </a:r>
            <a:r>
              <a:rPr lang="en-US" dirty="0" smtClean="0"/>
              <a:t>&lt;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grane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Prebacivanje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granu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grane</a:t>
            </a:r>
            <a:r>
              <a:rPr lang="en-US" dirty="0" smtClean="0"/>
              <a:t>&gt;</a:t>
            </a:r>
            <a:endParaRPr lang="sr-Latn-RS" dirty="0" smtClean="0"/>
          </a:p>
          <a:p>
            <a:pPr lvl="1"/>
            <a:r>
              <a:rPr lang="pl-PL" dirty="0"/>
              <a:t>pomera HEAD pokazivač na datu granu </a:t>
            </a:r>
            <a:r>
              <a:rPr lang="pl-PL" dirty="0" smtClean="0"/>
              <a:t>i menja </a:t>
            </a:r>
            <a:r>
              <a:rPr lang="en-GB" dirty="0" err="1" smtClean="0"/>
              <a:t>sadržaj</a:t>
            </a:r>
            <a:r>
              <a:rPr lang="en-GB" dirty="0" smtClean="0"/>
              <a:t> </a:t>
            </a:r>
            <a:r>
              <a:rPr lang="en-GB" dirty="0" err="1"/>
              <a:t>fajl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oslika</a:t>
            </a:r>
            <a:r>
              <a:rPr lang="en-GB" dirty="0"/>
              <a:t> </a:t>
            </a:r>
            <a:r>
              <a:rPr lang="en-GB" dirty="0" err="1" smtClean="0"/>
              <a:t>stanje</a:t>
            </a:r>
            <a:r>
              <a:rPr lang="sr-Latn-RS" dirty="0" smtClean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repozitorijuma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datom</a:t>
            </a:r>
            <a:r>
              <a:rPr lang="en-GB" dirty="0"/>
              <a:t> </a:t>
            </a:r>
            <a:r>
              <a:rPr lang="en-GB" dirty="0" err="1"/>
              <a:t>čvoru</a:t>
            </a:r>
            <a:endParaRPr lang="en-US" dirty="0" smtClean="0"/>
          </a:p>
          <a:p>
            <a:pPr lvl="1"/>
            <a:r>
              <a:rPr lang="sr-Latn-RS" dirty="0" smtClean="0"/>
              <a:t>Neposredno nakon kreiranja grane, sadržaj fajlova je isti kao i na grani sa koje smo se odvojili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Rad sa granama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5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Prikaz svih grana</a:t>
            </a:r>
          </a:p>
          <a:p>
            <a:pPr lvl="1"/>
            <a:r>
              <a:rPr lang="sr-Latn-RS" dirty="0" smtClean="0"/>
              <a:t>git branch</a:t>
            </a:r>
          </a:p>
          <a:p>
            <a:pPr lvl="1"/>
            <a:r>
              <a:rPr lang="sr-Latn-RS" dirty="0" smtClean="0"/>
              <a:t>U spisku prikazanih grana, stoji * pored imena grane na koju smo trenutno pozicionirani</a:t>
            </a:r>
          </a:p>
          <a:p>
            <a:pPr lvl="1"/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Rad sa granama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0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u jednu granu ubaciti i izmene napravljene u drugoj</a:t>
            </a:r>
          </a:p>
          <a:p>
            <a:r>
              <a:rPr lang="sr-Latn-RS" dirty="0" smtClean="0"/>
              <a:t>git merge </a:t>
            </a:r>
            <a:r>
              <a:rPr lang="en-US" dirty="0" smtClean="0"/>
              <a:t>&lt;</a:t>
            </a:r>
            <a:r>
              <a:rPr lang="en-US" dirty="0" err="1" smtClean="0"/>
              <a:t>druga</a:t>
            </a:r>
            <a:r>
              <a:rPr lang="en-US" dirty="0" smtClean="0"/>
              <a:t> grana&gt;</a:t>
            </a:r>
          </a:p>
          <a:p>
            <a:pPr lvl="1"/>
            <a:r>
              <a:rPr lang="en-US" dirty="0" smtClean="0"/>
              <a:t>U </a:t>
            </a:r>
            <a:r>
              <a:rPr lang="en-US" dirty="0" err="1" smtClean="0"/>
              <a:t>granu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kojoj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trenutno</a:t>
            </a:r>
            <a:r>
              <a:rPr lang="en-US" dirty="0" smtClean="0"/>
              <a:t> </a:t>
            </a:r>
            <a:r>
              <a:rPr lang="en-US" dirty="0" err="1" smtClean="0"/>
              <a:t>pozicionirani</a:t>
            </a:r>
            <a:r>
              <a:rPr lang="en-US" dirty="0" smtClean="0"/>
              <a:t> </a:t>
            </a:r>
            <a:r>
              <a:rPr lang="en-US" dirty="0" err="1" smtClean="0"/>
              <a:t>ubacuje</a:t>
            </a:r>
            <a:r>
              <a:rPr lang="en-US" dirty="0" smtClean="0"/>
              <a:t> i </a:t>
            </a:r>
            <a:r>
              <a:rPr lang="en-US" dirty="0" err="1" smtClean="0"/>
              <a:t>izmene</a:t>
            </a:r>
            <a:r>
              <a:rPr lang="en-US" dirty="0" smtClean="0"/>
              <a:t> </a:t>
            </a:r>
            <a:r>
              <a:rPr lang="en-US" dirty="0" err="1" smtClean="0"/>
              <a:t>napravljene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grani</a:t>
            </a:r>
            <a:r>
              <a:rPr lang="en-US" dirty="0" smtClean="0"/>
              <a:t> &lt;</a:t>
            </a:r>
            <a:r>
              <a:rPr lang="en-US" dirty="0" err="1" smtClean="0"/>
              <a:t>druga</a:t>
            </a:r>
            <a:r>
              <a:rPr lang="en-US" dirty="0" smtClean="0"/>
              <a:t> grana&gt;</a:t>
            </a:r>
          </a:p>
          <a:p>
            <a:pPr lvl="1"/>
            <a:r>
              <a:rPr lang="en-US" dirty="0" err="1" smtClean="0"/>
              <a:t>Izmene</a:t>
            </a:r>
            <a:r>
              <a:rPr lang="en-US" dirty="0" smtClean="0"/>
              <a:t> se “</a:t>
            </a:r>
            <a:r>
              <a:rPr lang="en-US" dirty="0" err="1" smtClean="0"/>
              <a:t>spajaju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Novi </a:t>
            </a:r>
            <a:r>
              <a:rPr lang="sr-Latn-RS" dirty="0" smtClean="0"/>
              <a:t>čvor će sadržati izmene napravljene i na prvoj i na drugoj grani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Spajanje izmena u različitim granama - merge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5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Spajanje izmena će biti uspešno izvršeno samo ako u granama koje se spajaju ne postoje izmene u istim linijama istih fajlova</a:t>
            </a:r>
          </a:p>
          <a:p>
            <a:r>
              <a:rPr lang="sr-Latn-RS" dirty="0" smtClean="0"/>
              <a:t>Ako ovo nije slučaj, fajl čiji sadržaj nije mogao biti „spojen“ je u konfliktu</a:t>
            </a:r>
          </a:p>
          <a:p>
            <a:r>
              <a:rPr lang="sr-Latn-RS" dirty="0" smtClean="0"/>
              <a:t>U fajlu koji je u konfliktu označene su konfliktne linije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Konflikti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9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789" y="1219200"/>
            <a:ext cx="8229600" cy="2514600"/>
          </a:xfrm>
        </p:spPr>
        <p:txBody>
          <a:bodyPr/>
          <a:lstStyle/>
          <a:p>
            <a:r>
              <a:rPr lang="sr-Latn-RS" dirty="0" smtClean="0"/>
              <a:t>Obe grane su promenile liniju 7</a:t>
            </a:r>
          </a:p>
          <a:p>
            <a:r>
              <a:rPr lang="sr-Latn-RS" dirty="0" smtClean="0"/>
              <a:t>Na mestu linije 7, Git je izgenerisao kod sa</a:t>
            </a:r>
          </a:p>
          <a:p>
            <a:pPr lvl="1"/>
            <a:r>
              <a:rPr lang="sr-Latn-RS" dirty="0" smtClean="0"/>
              <a:t>Sadržajem trenutne grane (označeno markerom HEAD) – na slici linija 8</a:t>
            </a:r>
          </a:p>
          <a:p>
            <a:pPr lvl="1"/>
            <a:r>
              <a:rPr lang="sr-Latn-RS" dirty="0" smtClean="0"/>
              <a:t>Sadržajem grane sa kojom se spajamo (označeno imenom te grane) – na slici linija 10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Konflikti</a:t>
            </a:r>
            <a:endParaRPr lang="en-GB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1"/>
          <a:stretch/>
        </p:blipFill>
        <p:spPr bwMode="auto">
          <a:xfrm>
            <a:off x="4551589" y="3886200"/>
            <a:ext cx="4581525" cy="285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5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Potrebno je srediti sadržaj konfliktnog fajla tako da se obrišu markeri i neželjeni sadržaj</a:t>
            </a:r>
          </a:p>
          <a:p>
            <a:r>
              <a:rPr lang="en-GB" dirty="0" err="1"/>
              <a:t>Nakon</a:t>
            </a:r>
            <a:r>
              <a:rPr lang="en-GB" dirty="0"/>
              <a:t> </a:t>
            </a:r>
            <a:r>
              <a:rPr lang="en-GB" dirty="0" err="1"/>
              <a:t>što</a:t>
            </a:r>
            <a:r>
              <a:rPr lang="en-GB" dirty="0"/>
              <a:t> se </a:t>
            </a:r>
            <a:r>
              <a:rPr lang="sr-Latn-RS" dirty="0" smtClean="0"/>
              <a:t>uredi sadržaj fajla</a:t>
            </a:r>
            <a:r>
              <a:rPr lang="en-GB" dirty="0" smtClean="0"/>
              <a:t> </a:t>
            </a:r>
            <a:r>
              <a:rPr lang="en-GB" dirty="0" err="1" smtClean="0"/>
              <a:t>potrebno</a:t>
            </a:r>
            <a:r>
              <a:rPr lang="en-GB" dirty="0" smtClean="0"/>
              <a:t> </a:t>
            </a:r>
            <a:r>
              <a:rPr lang="en-GB" dirty="0"/>
              <a:t>je </a:t>
            </a:r>
            <a:r>
              <a:rPr lang="en-GB" dirty="0" err="1"/>
              <a:t>dodati</a:t>
            </a:r>
            <a:r>
              <a:rPr lang="en-GB" dirty="0"/>
              <a:t> </a:t>
            </a:r>
            <a:r>
              <a:rPr lang="sr-Latn-RS" dirty="0" smtClean="0"/>
              <a:t>fajl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 smtClean="0"/>
              <a:t> </a:t>
            </a:r>
            <a:r>
              <a:rPr lang="en-GB" i="1" dirty="0" smtClean="0"/>
              <a:t>staging </a:t>
            </a:r>
            <a:r>
              <a:rPr lang="en-GB" i="1" dirty="0"/>
              <a:t>area</a:t>
            </a:r>
            <a:r>
              <a:rPr lang="en-GB" dirty="0"/>
              <a:t> </a:t>
            </a:r>
            <a:r>
              <a:rPr lang="en-GB" dirty="0" err="1"/>
              <a:t>putem</a:t>
            </a:r>
            <a:r>
              <a:rPr lang="en-GB" dirty="0"/>
              <a:t> git add, </a:t>
            </a:r>
            <a:r>
              <a:rPr lang="en-GB" dirty="0" err="1"/>
              <a:t>što</a:t>
            </a:r>
            <a:r>
              <a:rPr lang="en-GB" dirty="0"/>
              <a:t> </a:t>
            </a:r>
            <a:r>
              <a:rPr lang="en-GB" dirty="0" err="1"/>
              <a:t>razrešava</a:t>
            </a:r>
            <a:r>
              <a:rPr lang="en-GB" dirty="0"/>
              <a:t> </a:t>
            </a:r>
            <a:r>
              <a:rPr lang="en-GB" dirty="0" err="1" smtClean="0"/>
              <a:t>konflikt</a:t>
            </a:r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Konflikti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3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Iako su svi repozitorijumi u Gitu ravnopravni, najčešći scenario za timski rad je da postoji jedan javno dostupan repozitorijum koji čuva izmene svih članova tima</a:t>
            </a:r>
          </a:p>
          <a:p>
            <a:r>
              <a:rPr lang="sr-Latn-RS" dirty="0" smtClean="0"/>
              <a:t>Ovaj </a:t>
            </a:r>
            <a:r>
              <a:rPr lang="sr-Latn-RS" i="1" dirty="0" smtClean="0"/>
              <a:t>default </a:t>
            </a:r>
            <a:r>
              <a:rPr lang="sr-Latn-RS" dirty="0" smtClean="0"/>
              <a:t>udaljeni repozitorijum se zove </a:t>
            </a:r>
            <a:r>
              <a:rPr lang="sr-Latn-RS" i="1" dirty="0" smtClean="0"/>
              <a:t>origin</a:t>
            </a:r>
          </a:p>
          <a:p>
            <a:r>
              <a:rPr lang="sr-Latn-RS" dirty="0" smtClean="0"/>
              <a:t>Pri kloniranju repozitorijuma, za </a:t>
            </a:r>
            <a:r>
              <a:rPr lang="sr-Latn-RS" i="1" dirty="0" smtClean="0"/>
              <a:t>origin</a:t>
            </a:r>
            <a:r>
              <a:rPr lang="sr-Latn-RS" dirty="0" smtClean="0"/>
              <a:t> se postavlja repozitorijum čiji se sadržaj klonira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Rad sa udaljenim repozitorijumom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5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Slanje sadržaja lokalnog repozitorijuma na udaljeni repozitorijum</a:t>
            </a:r>
          </a:p>
          <a:p>
            <a:pPr lvl="1"/>
            <a:r>
              <a:rPr lang="sr-Latn-RS" dirty="0" smtClean="0"/>
              <a:t>git push </a:t>
            </a:r>
            <a:r>
              <a:rPr lang="en-US" dirty="0" smtClean="0"/>
              <a:t>&lt;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repozitorijuma</a:t>
            </a:r>
            <a:r>
              <a:rPr lang="en-US" dirty="0" smtClean="0"/>
              <a:t>&gt;</a:t>
            </a:r>
            <a:r>
              <a:rPr lang="sr-Latn-RS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grane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sr-Latn-RS" dirty="0" smtClean="0"/>
              <a:t>šaljemo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sr-Latn-RS" dirty="0" smtClean="0"/>
              <a:t>izmena na udaljeni repozitorijum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4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Preuzimanje izmena sa udaljenog repozitorijuma</a:t>
            </a:r>
          </a:p>
          <a:p>
            <a:pPr lvl="1"/>
            <a:r>
              <a:rPr lang="sr-Latn-RS" dirty="0" smtClean="0"/>
              <a:t>git fetch </a:t>
            </a:r>
            <a:r>
              <a:rPr lang="en-US" dirty="0" smtClean="0"/>
              <a:t>&lt;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repozitorijuma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fetch origin</a:t>
            </a:r>
          </a:p>
          <a:p>
            <a:pPr lvl="1"/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i </a:t>
            </a:r>
            <a:r>
              <a:rPr lang="en-US" dirty="0" err="1" smtClean="0"/>
              <a:t>git</a:t>
            </a:r>
            <a:r>
              <a:rPr lang="en-US" dirty="0" smtClean="0"/>
              <a:t> fetch (</a:t>
            </a:r>
            <a:r>
              <a:rPr lang="en-US" dirty="0" err="1" smtClean="0"/>
              <a:t>jer</a:t>
            </a:r>
            <a:r>
              <a:rPr lang="en-US" dirty="0" smtClean="0"/>
              <a:t> je origin </a:t>
            </a:r>
            <a:r>
              <a:rPr lang="en-US" i="1" dirty="0" smtClean="0"/>
              <a:t>default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Preuzete</a:t>
            </a:r>
            <a:r>
              <a:rPr lang="en-US" dirty="0" smtClean="0"/>
              <a:t> </a:t>
            </a:r>
            <a:r>
              <a:rPr lang="en-US" dirty="0" err="1" smtClean="0"/>
              <a:t>izmene</a:t>
            </a:r>
            <a:r>
              <a:rPr lang="en-US" dirty="0" smtClean="0"/>
              <a:t> je </a:t>
            </a:r>
            <a:r>
              <a:rPr lang="en-US" dirty="0" err="1" smtClean="0"/>
              <a:t>potrebno</a:t>
            </a:r>
            <a:r>
              <a:rPr lang="en-US" dirty="0" smtClean="0"/>
              <a:t>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spojiti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lokalnom</a:t>
            </a:r>
            <a:r>
              <a:rPr lang="en-US" dirty="0" smtClean="0"/>
              <a:t> </a:t>
            </a:r>
            <a:r>
              <a:rPr lang="en-US" dirty="0" err="1" smtClean="0"/>
              <a:t>granom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merge origin/master</a:t>
            </a:r>
          </a:p>
          <a:p>
            <a:pPr lvl="2"/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spajamo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granom</a:t>
            </a:r>
            <a:r>
              <a:rPr lang="en-US" dirty="0" smtClean="0"/>
              <a:t> master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udaljenog</a:t>
            </a:r>
            <a:r>
              <a:rPr lang="en-US" dirty="0" smtClean="0"/>
              <a:t> </a:t>
            </a:r>
            <a:r>
              <a:rPr lang="en-US" dirty="0" err="1" smtClean="0"/>
              <a:t>repozitorijuma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Preuzimanje izmena sa udaljenog repozitorijuma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1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Prethodne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naredbe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objediniti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pull &lt;</a:t>
            </a:r>
            <a:r>
              <a:rPr lang="en-US" dirty="0" err="1" smtClean="0"/>
              <a:t>naziv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repozitorijuma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Radi</a:t>
            </a:r>
            <a:r>
              <a:rPr lang="en-US" dirty="0" smtClean="0"/>
              <a:t> fetch, pa </a:t>
            </a:r>
            <a:r>
              <a:rPr lang="en-US" dirty="0" err="1" smtClean="0"/>
              <a:t>zatim</a:t>
            </a:r>
            <a:r>
              <a:rPr lang="en-US" dirty="0" smtClean="0"/>
              <a:t> merge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Preuzimanje izmena sa udaljenog repozitorijuma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Svaka</a:t>
            </a:r>
            <a:r>
              <a:rPr lang="en-GB" dirty="0"/>
              <a:t> </a:t>
            </a:r>
            <a:r>
              <a:rPr lang="en-GB" dirty="0" err="1"/>
              <a:t>izmena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/>
              <a:t>sačuva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repozitorijumu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zvana</a:t>
            </a:r>
            <a:r>
              <a:rPr lang="en-GB" dirty="0"/>
              <a:t> commit) </a:t>
            </a:r>
            <a:r>
              <a:rPr lang="en-GB" dirty="0" smtClean="0"/>
              <a:t>pored </a:t>
            </a:r>
            <a:r>
              <a:rPr lang="pl-PL" dirty="0" smtClean="0"/>
              <a:t>samih </a:t>
            </a:r>
            <a:r>
              <a:rPr lang="pl-PL" dirty="0"/>
              <a:t>izmena čuva i informacije o tome ko je napravio izmenu, kad </a:t>
            </a:r>
            <a:r>
              <a:rPr lang="pl-PL" dirty="0" smtClean="0"/>
              <a:t>je</a:t>
            </a:r>
            <a:r>
              <a:rPr lang="en-US" dirty="0" smtClean="0"/>
              <a:t> </a:t>
            </a:r>
            <a:r>
              <a:rPr lang="pl-PL" dirty="0" smtClean="0"/>
              <a:t>izmena </a:t>
            </a:r>
            <a:r>
              <a:rPr lang="pl-PL" dirty="0"/>
              <a:t>sačuvana i šta je tačno </a:t>
            </a:r>
            <a:r>
              <a:rPr lang="pl-PL" dirty="0" smtClean="0"/>
              <a:t>izmena</a:t>
            </a:r>
            <a:endParaRPr lang="en-US" dirty="0" smtClean="0"/>
          </a:p>
          <a:p>
            <a:r>
              <a:rPr lang="pl-PL" dirty="0" smtClean="0"/>
              <a:t>Dostupan </a:t>
            </a:r>
            <a:r>
              <a:rPr lang="pl-PL" dirty="0"/>
              <a:t>je istorijat izmena projekta na repozitorijumu, te je </a:t>
            </a:r>
            <a:r>
              <a:rPr lang="pl-PL" dirty="0" smtClean="0"/>
              <a:t>moguće</a:t>
            </a:r>
            <a:r>
              <a:rPr lang="en-US" dirty="0" smtClean="0"/>
              <a:t> </a:t>
            </a:r>
            <a:r>
              <a:rPr lang="en-GB" dirty="0" err="1" smtClean="0"/>
              <a:t>pristupiti</a:t>
            </a:r>
            <a:r>
              <a:rPr lang="en-GB" dirty="0" smtClean="0"/>
              <a:t> </a:t>
            </a:r>
            <a:r>
              <a:rPr lang="en-GB" dirty="0" err="1"/>
              <a:t>ranijim</a:t>
            </a:r>
            <a:r>
              <a:rPr lang="en-GB" dirty="0"/>
              <a:t> </a:t>
            </a:r>
            <a:r>
              <a:rPr lang="en-GB" dirty="0" err="1"/>
              <a:t>verzijama</a:t>
            </a:r>
            <a:r>
              <a:rPr lang="en-GB" dirty="0"/>
              <a:t> </a:t>
            </a:r>
            <a:r>
              <a:rPr lang="en-GB" dirty="0" err="1"/>
              <a:t>projekta</a:t>
            </a:r>
            <a:r>
              <a:rPr lang="en-GB" dirty="0"/>
              <a:t> i </a:t>
            </a:r>
            <a:r>
              <a:rPr lang="en-GB" dirty="0" err="1"/>
              <a:t>svim</a:t>
            </a:r>
            <a:r>
              <a:rPr lang="en-GB" dirty="0"/>
              <a:t> </a:t>
            </a:r>
            <a:r>
              <a:rPr lang="en-GB" dirty="0" err="1"/>
              <a:t>relevantnim</a:t>
            </a:r>
            <a:r>
              <a:rPr lang="en-GB" dirty="0"/>
              <a:t> </a:t>
            </a:r>
            <a:r>
              <a:rPr lang="en-GB" dirty="0" err="1" smtClean="0"/>
              <a:t>podacima</a:t>
            </a:r>
            <a:r>
              <a:rPr lang="en-GB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0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2"/>
          </a:xfrm>
        </p:spPr>
        <p:txBody>
          <a:bodyPr/>
          <a:lstStyle/>
          <a:p>
            <a:r>
              <a:rPr lang="en-GB" sz="2000" dirty="0" err="1" smtClean="0"/>
              <a:t>Ako</a:t>
            </a:r>
            <a:r>
              <a:rPr lang="en-GB" sz="2000" dirty="0" smtClean="0"/>
              <a:t> </a:t>
            </a:r>
            <a:r>
              <a:rPr lang="en-GB" sz="2000" dirty="0" err="1" smtClean="0"/>
              <a:t>dva</a:t>
            </a:r>
            <a:r>
              <a:rPr lang="en-GB" sz="2000" dirty="0" smtClean="0"/>
              <a:t> </a:t>
            </a:r>
            <a:r>
              <a:rPr lang="en-GB" sz="2000" dirty="0" err="1"/>
              <a:t>korisnika</a:t>
            </a:r>
            <a:r>
              <a:rPr lang="en-GB" sz="2000" dirty="0"/>
              <a:t> </a:t>
            </a:r>
            <a:r>
              <a:rPr lang="en-GB" sz="2000" dirty="0" err="1"/>
              <a:t>inicijalno</a:t>
            </a:r>
            <a:r>
              <a:rPr lang="en-GB" sz="2000" dirty="0"/>
              <a:t> </a:t>
            </a:r>
            <a:r>
              <a:rPr lang="en-GB" sz="2000" dirty="0" err="1"/>
              <a:t>povuku</a:t>
            </a:r>
            <a:r>
              <a:rPr lang="en-GB" sz="2000" dirty="0"/>
              <a:t> </a:t>
            </a:r>
            <a:r>
              <a:rPr lang="en-GB" sz="2000" dirty="0" err="1"/>
              <a:t>istu</a:t>
            </a:r>
            <a:r>
              <a:rPr lang="en-GB" sz="2000" dirty="0"/>
              <a:t> </a:t>
            </a:r>
            <a:r>
              <a:rPr lang="en-GB" sz="2000" dirty="0" err="1"/>
              <a:t>verziju</a:t>
            </a:r>
            <a:r>
              <a:rPr lang="en-GB" sz="2000" dirty="0"/>
              <a:t> </a:t>
            </a:r>
            <a:r>
              <a:rPr lang="en-GB" sz="2000" dirty="0" err="1"/>
              <a:t>datoteke</a:t>
            </a:r>
            <a:r>
              <a:rPr lang="en-GB" sz="2000" dirty="0"/>
              <a:t> (git pull), </a:t>
            </a:r>
            <a:r>
              <a:rPr lang="en-GB" sz="2000" dirty="0" err="1"/>
              <a:t>nakon</a:t>
            </a:r>
            <a:r>
              <a:rPr lang="en-GB" sz="2000" dirty="0"/>
              <a:t> </a:t>
            </a:r>
            <a:r>
              <a:rPr lang="en-GB" sz="2000" dirty="0" err="1"/>
              <a:t>čega</a:t>
            </a:r>
            <a:r>
              <a:rPr lang="en-GB" sz="2000" dirty="0"/>
              <a:t> </a:t>
            </a:r>
            <a:r>
              <a:rPr lang="en-GB" sz="2000" dirty="0" err="1" smtClean="0"/>
              <a:t>oba</a:t>
            </a:r>
            <a:r>
              <a:rPr lang="en-GB" sz="2000" dirty="0" smtClean="0"/>
              <a:t> </a:t>
            </a:r>
            <a:r>
              <a:rPr lang="en-GB" sz="2000" dirty="0" err="1" smtClean="0"/>
              <a:t>korisnika</a:t>
            </a:r>
            <a:r>
              <a:rPr lang="en-GB" sz="2000" dirty="0" smtClean="0"/>
              <a:t> </a:t>
            </a:r>
            <a:r>
              <a:rPr lang="en-GB" sz="2000" dirty="0" err="1"/>
              <a:t>izmene</a:t>
            </a:r>
            <a:r>
              <a:rPr lang="en-GB" sz="2000" dirty="0"/>
              <a:t> </a:t>
            </a:r>
            <a:r>
              <a:rPr lang="en-GB" sz="2000" dirty="0" err="1"/>
              <a:t>datoteku</a:t>
            </a:r>
            <a:r>
              <a:rPr lang="en-GB" sz="2000" dirty="0"/>
              <a:t> i </a:t>
            </a:r>
            <a:r>
              <a:rPr lang="en-GB" sz="2000" dirty="0" err="1"/>
              <a:t>sačuvaju</a:t>
            </a:r>
            <a:r>
              <a:rPr lang="en-GB" sz="2000" dirty="0"/>
              <a:t> </a:t>
            </a:r>
            <a:r>
              <a:rPr lang="en-GB" sz="2000" dirty="0" err="1"/>
              <a:t>izmene</a:t>
            </a:r>
            <a:r>
              <a:rPr lang="en-GB" sz="2000" dirty="0"/>
              <a:t> u </a:t>
            </a:r>
            <a:r>
              <a:rPr lang="en-GB" sz="2000" dirty="0" err="1"/>
              <a:t>lokalni</a:t>
            </a:r>
            <a:r>
              <a:rPr lang="en-GB" sz="2000" dirty="0"/>
              <a:t> </a:t>
            </a:r>
            <a:r>
              <a:rPr lang="en-GB" sz="2000" dirty="0" err="1"/>
              <a:t>repozitorijum</a:t>
            </a:r>
            <a:endParaRPr lang="en-GB" sz="2000" dirty="0"/>
          </a:p>
          <a:p>
            <a:r>
              <a:rPr lang="en-GB" sz="2000" dirty="0" smtClean="0"/>
              <a:t>Oba </a:t>
            </a:r>
            <a:r>
              <a:rPr lang="en-GB" sz="2000" dirty="0" err="1"/>
              <a:t>korisnika</a:t>
            </a:r>
            <a:r>
              <a:rPr lang="en-GB" sz="2000" dirty="0"/>
              <a:t> </a:t>
            </a:r>
            <a:r>
              <a:rPr lang="en-GB" sz="2000" dirty="0" err="1"/>
              <a:t>izvrše</a:t>
            </a:r>
            <a:r>
              <a:rPr lang="en-GB" sz="2000" dirty="0"/>
              <a:t> git push </a:t>
            </a:r>
            <a:r>
              <a:rPr lang="en-GB" sz="2000" dirty="0" err="1"/>
              <a:t>naredbu</a:t>
            </a:r>
            <a:r>
              <a:rPr lang="en-GB" sz="2000" dirty="0"/>
              <a:t> da </a:t>
            </a:r>
            <a:r>
              <a:rPr lang="en-GB" sz="2000" dirty="0" err="1"/>
              <a:t>pošalju</a:t>
            </a:r>
            <a:r>
              <a:rPr lang="en-GB" sz="2000" dirty="0"/>
              <a:t> </a:t>
            </a:r>
            <a:r>
              <a:rPr lang="en-GB" sz="2000" dirty="0" err="1"/>
              <a:t>izmene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udaljeni</a:t>
            </a:r>
            <a:r>
              <a:rPr lang="en-GB" sz="2000" dirty="0"/>
              <a:t> </a:t>
            </a:r>
            <a:r>
              <a:rPr lang="en-GB" sz="2000" dirty="0" err="1" smtClean="0"/>
              <a:t>repozitorijum</a:t>
            </a:r>
            <a:r>
              <a:rPr lang="en-GB" sz="2000" dirty="0" smtClean="0"/>
              <a:t>:</a:t>
            </a:r>
          </a:p>
          <a:p>
            <a:pPr lvl="1"/>
            <a:r>
              <a:rPr lang="en-GB" sz="1800" dirty="0" err="1" smtClean="0"/>
              <a:t>prvi</a:t>
            </a:r>
            <a:r>
              <a:rPr lang="en-GB" sz="1800" dirty="0" smtClean="0"/>
              <a:t> </a:t>
            </a:r>
            <a:r>
              <a:rPr lang="en-GB" sz="1800" dirty="0"/>
              <a:t>push </a:t>
            </a:r>
            <a:r>
              <a:rPr lang="en-GB" sz="1800" dirty="0" err="1"/>
              <a:t>prolazi</a:t>
            </a:r>
            <a:r>
              <a:rPr lang="en-GB" sz="1800" dirty="0"/>
              <a:t> </a:t>
            </a:r>
            <a:r>
              <a:rPr lang="en-GB" sz="1800" dirty="0" err="1"/>
              <a:t>bez</a:t>
            </a:r>
            <a:r>
              <a:rPr lang="en-GB" sz="1800" dirty="0"/>
              <a:t> </a:t>
            </a:r>
            <a:r>
              <a:rPr lang="en-GB" sz="1800" dirty="0" err="1"/>
              <a:t>problema</a:t>
            </a:r>
            <a:r>
              <a:rPr lang="en-GB" sz="1800" dirty="0"/>
              <a:t> i </a:t>
            </a:r>
            <a:r>
              <a:rPr lang="en-GB" sz="1800" dirty="0" err="1"/>
              <a:t>čuva</a:t>
            </a:r>
            <a:r>
              <a:rPr lang="en-GB" sz="1800" dirty="0"/>
              <a:t> se </a:t>
            </a:r>
            <a:r>
              <a:rPr lang="en-GB" sz="1800" dirty="0" err="1"/>
              <a:t>izmena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 smtClean="0"/>
              <a:t>repozitorijumu</a:t>
            </a:r>
            <a:endParaRPr lang="en-GB" sz="1800" dirty="0"/>
          </a:p>
          <a:p>
            <a:pPr lvl="1"/>
            <a:r>
              <a:rPr lang="en-GB" sz="1800" dirty="0" err="1" smtClean="0"/>
              <a:t>drugi</a:t>
            </a:r>
            <a:r>
              <a:rPr lang="en-GB" sz="1800" dirty="0" smtClean="0"/>
              <a:t> </a:t>
            </a:r>
            <a:r>
              <a:rPr lang="en-GB" sz="1800" dirty="0"/>
              <a:t>push </a:t>
            </a:r>
            <a:r>
              <a:rPr lang="en-GB" sz="1800" dirty="0" err="1"/>
              <a:t>zahteva</a:t>
            </a:r>
            <a:r>
              <a:rPr lang="en-GB" sz="1800" dirty="0"/>
              <a:t> od </a:t>
            </a:r>
            <a:r>
              <a:rPr lang="en-GB" sz="1800" dirty="0" err="1"/>
              <a:t>korisnika</a:t>
            </a:r>
            <a:r>
              <a:rPr lang="en-GB" sz="1800" dirty="0"/>
              <a:t> da </a:t>
            </a:r>
            <a:r>
              <a:rPr lang="en-GB" sz="1800" dirty="0" err="1"/>
              <a:t>preuzme</a:t>
            </a:r>
            <a:r>
              <a:rPr lang="en-GB" sz="1800" dirty="0"/>
              <a:t> </a:t>
            </a:r>
            <a:r>
              <a:rPr lang="en-GB" sz="1800" dirty="0" err="1"/>
              <a:t>najnoviju</a:t>
            </a:r>
            <a:r>
              <a:rPr lang="en-GB" sz="1800" dirty="0"/>
              <a:t> </a:t>
            </a:r>
            <a:r>
              <a:rPr lang="en-GB" sz="1800" dirty="0" err="1"/>
              <a:t>verziju</a:t>
            </a:r>
            <a:r>
              <a:rPr lang="en-GB" sz="1800" dirty="0"/>
              <a:t> </a:t>
            </a:r>
            <a:r>
              <a:rPr lang="en-GB" sz="1800" dirty="0" err="1" smtClean="0"/>
              <a:t>udaljenog</a:t>
            </a:r>
            <a:r>
              <a:rPr lang="en-GB" sz="1800" dirty="0"/>
              <a:t> </a:t>
            </a:r>
            <a:r>
              <a:rPr lang="en-GB" sz="1800" dirty="0" err="1" smtClean="0"/>
              <a:t>repozitorijuma</a:t>
            </a:r>
            <a:r>
              <a:rPr lang="en-GB" sz="1800" dirty="0" smtClean="0"/>
              <a:t> </a:t>
            </a:r>
            <a:r>
              <a:rPr lang="en-GB" sz="1800" dirty="0"/>
              <a:t>pre </a:t>
            </a:r>
            <a:r>
              <a:rPr lang="en-GB" sz="1800" dirty="0" err="1"/>
              <a:t>nego</a:t>
            </a:r>
            <a:r>
              <a:rPr lang="en-GB" sz="1800" dirty="0"/>
              <a:t> </a:t>
            </a:r>
            <a:r>
              <a:rPr lang="en-GB" sz="1800" dirty="0" err="1"/>
              <a:t>što</a:t>
            </a:r>
            <a:r>
              <a:rPr lang="en-GB" sz="1800" dirty="0"/>
              <a:t> </a:t>
            </a:r>
            <a:r>
              <a:rPr lang="en-GB" sz="1800" dirty="0" err="1"/>
              <a:t>može</a:t>
            </a:r>
            <a:r>
              <a:rPr lang="en-GB" sz="1800" dirty="0"/>
              <a:t> da </a:t>
            </a:r>
            <a:r>
              <a:rPr lang="en-GB" sz="1800" dirty="0" err="1"/>
              <a:t>izvrši</a:t>
            </a:r>
            <a:r>
              <a:rPr lang="en-GB" sz="1800" dirty="0"/>
              <a:t> </a:t>
            </a:r>
            <a:r>
              <a:rPr lang="en-GB" sz="1800" dirty="0" smtClean="0"/>
              <a:t>push;</a:t>
            </a:r>
          </a:p>
          <a:p>
            <a:pPr lvl="1"/>
            <a:r>
              <a:rPr lang="en-GB" sz="1800" dirty="0" err="1" smtClean="0"/>
              <a:t>ukoliko</a:t>
            </a:r>
            <a:r>
              <a:rPr lang="en-GB" sz="1800" dirty="0" smtClean="0"/>
              <a:t> </a:t>
            </a:r>
            <a:r>
              <a:rPr lang="en-GB" sz="1800" dirty="0"/>
              <a:t>u </a:t>
            </a:r>
            <a:r>
              <a:rPr lang="en-GB" sz="1800" dirty="0" err="1"/>
              <a:t>ovom</a:t>
            </a:r>
            <a:r>
              <a:rPr lang="en-GB" sz="1800" dirty="0"/>
              <a:t> </a:t>
            </a:r>
            <a:r>
              <a:rPr lang="en-GB" sz="1800" dirty="0" err="1"/>
              <a:t>trenutku</a:t>
            </a:r>
            <a:r>
              <a:rPr lang="en-GB" sz="1800" dirty="0"/>
              <a:t> </a:t>
            </a:r>
            <a:r>
              <a:rPr lang="en-GB" sz="1800" dirty="0" err="1"/>
              <a:t>izvrši</a:t>
            </a:r>
            <a:r>
              <a:rPr lang="en-GB" sz="1800" dirty="0"/>
              <a:t> </a:t>
            </a:r>
            <a:r>
              <a:rPr lang="en-GB" sz="1800" dirty="0" err="1"/>
              <a:t>operaciju</a:t>
            </a:r>
            <a:r>
              <a:rPr lang="en-GB" sz="1800" dirty="0"/>
              <a:t> pull, </a:t>
            </a:r>
            <a:r>
              <a:rPr lang="en-GB" sz="1800" dirty="0" err="1"/>
              <a:t>drugi</a:t>
            </a:r>
            <a:r>
              <a:rPr lang="en-GB" sz="1800" dirty="0"/>
              <a:t> </a:t>
            </a:r>
            <a:r>
              <a:rPr lang="en-GB" sz="1800" dirty="0" err="1"/>
              <a:t>korisnik</a:t>
            </a:r>
            <a:r>
              <a:rPr lang="en-GB" sz="1800" dirty="0"/>
              <a:t> </a:t>
            </a:r>
            <a:r>
              <a:rPr lang="en-GB" sz="1800" dirty="0" err="1"/>
              <a:t>dobija</a:t>
            </a:r>
            <a:r>
              <a:rPr lang="en-GB" sz="1800" dirty="0"/>
              <a:t> </a:t>
            </a:r>
            <a:r>
              <a:rPr lang="en-GB" sz="1800" dirty="0" err="1"/>
              <a:t>konflikt</a:t>
            </a:r>
            <a:endParaRPr lang="en-GB" sz="1800" dirty="0"/>
          </a:p>
          <a:p>
            <a:pPr lvl="1"/>
            <a:r>
              <a:rPr lang="en-GB" sz="1800" dirty="0" err="1"/>
              <a:t>konflikt</a:t>
            </a:r>
            <a:r>
              <a:rPr lang="en-GB" sz="1800" dirty="0"/>
              <a:t> se </a:t>
            </a:r>
            <a:r>
              <a:rPr lang="en-GB" sz="1800" dirty="0" err="1"/>
              <a:t>razrešava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isti</a:t>
            </a:r>
            <a:r>
              <a:rPr lang="en-GB" sz="1800" dirty="0"/>
              <a:t> </a:t>
            </a:r>
            <a:r>
              <a:rPr lang="en-GB" sz="1800" dirty="0" err="1"/>
              <a:t>način</a:t>
            </a:r>
            <a:r>
              <a:rPr lang="en-GB" sz="1800" dirty="0"/>
              <a:t> </a:t>
            </a:r>
            <a:r>
              <a:rPr lang="en-GB" sz="1800" dirty="0" err="1"/>
              <a:t>kao</a:t>
            </a:r>
            <a:r>
              <a:rPr lang="en-GB" sz="1800" dirty="0"/>
              <a:t> </a:t>
            </a:r>
            <a:r>
              <a:rPr lang="en-GB" sz="1800" dirty="0" err="1"/>
              <a:t>kod</a:t>
            </a:r>
            <a:r>
              <a:rPr lang="en-GB" sz="1800" dirty="0"/>
              <a:t> merge-a </a:t>
            </a:r>
            <a:r>
              <a:rPr lang="en-GB" sz="1800" dirty="0" err="1"/>
              <a:t>lokalnih</a:t>
            </a:r>
            <a:r>
              <a:rPr lang="en-GB" sz="1800" dirty="0"/>
              <a:t> grana</a:t>
            </a:r>
          </a:p>
          <a:p>
            <a:r>
              <a:rPr lang="en-GB" sz="2400" dirty="0" err="1"/>
              <a:t>preporuka</a:t>
            </a:r>
            <a:r>
              <a:rPr lang="en-GB" sz="2400" dirty="0"/>
              <a:t> </a:t>
            </a:r>
            <a:r>
              <a:rPr lang="en-GB" sz="2400" dirty="0" smtClean="0"/>
              <a:t>je </a:t>
            </a:r>
            <a:r>
              <a:rPr lang="en-GB" sz="2400" dirty="0" err="1" smtClean="0"/>
              <a:t>raditi</a:t>
            </a:r>
            <a:r>
              <a:rPr lang="en-GB" sz="2400" dirty="0" smtClean="0"/>
              <a:t> </a:t>
            </a:r>
            <a:r>
              <a:rPr lang="en-GB" sz="2400" dirty="0"/>
              <a:t>git fetch i </a:t>
            </a:r>
            <a:r>
              <a:rPr lang="en-GB" sz="2400" dirty="0" err="1"/>
              <a:t>onda</a:t>
            </a:r>
            <a:r>
              <a:rPr lang="en-GB" sz="2400" dirty="0"/>
              <a:t> git merge </a:t>
            </a:r>
            <a:r>
              <a:rPr lang="en-GB" sz="2400" dirty="0" err="1"/>
              <a:t>kako</a:t>
            </a:r>
            <a:r>
              <a:rPr lang="en-GB" sz="2400" dirty="0"/>
              <a:t> bi </a:t>
            </a:r>
            <a:r>
              <a:rPr lang="en-GB" sz="2400" dirty="0" err="1"/>
              <a:t>imali</a:t>
            </a:r>
            <a:r>
              <a:rPr lang="en-GB" sz="2400" dirty="0"/>
              <a:t> </a:t>
            </a:r>
            <a:r>
              <a:rPr lang="en-GB" sz="2400" dirty="0" err="1"/>
              <a:t>veću</a:t>
            </a:r>
            <a:r>
              <a:rPr lang="en-GB" sz="2400" dirty="0"/>
              <a:t> </a:t>
            </a:r>
            <a:r>
              <a:rPr lang="en-GB" sz="2400" dirty="0" err="1"/>
              <a:t>kontrolu</a:t>
            </a:r>
            <a:r>
              <a:rPr lang="en-GB" sz="2400" dirty="0"/>
              <a:t> </a:t>
            </a:r>
            <a:r>
              <a:rPr lang="en-GB" sz="2400" dirty="0" err="1" smtClean="0"/>
              <a:t>nad</a:t>
            </a:r>
            <a:r>
              <a:rPr lang="en-GB" sz="2400" dirty="0" smtClean="0"/>
              <a:t> </a:t>
            </a:r>
            <a:r>
              <a:rPr lang="pt-BR" sz="2400" dirty="0" smtClean="0"/>
              <a:t>procesom </a:t>
            </a:r>
            <a:r>
              <a:rPr lang="pt-BR" sz="2400" dirty="0"/>
              <a:t>i veću svest o tome šta se zapravo izmenilo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Konflikti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preuzimanju</a:t>
            </a:r>
            <a:r>
              <a:rPr lang="en-US" dirty="0" smtClean="0"/>
              <a:t> </a:t>
            </a:r>
            <a:r>
              <a:rPr lang="en-US" dirty="0" err="1" smtClean="0"/>
              <a:t>izmena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lokalnog</a:t>
            </a:r>
            <a:r>
              <a:rPr lang="en-US" dirty="0" smtClean="0"/>
              <a:t> </a:t>
            </a:r>
            <a:r>
              <a:rPr lang="en-US" dirty="0" err="1" smtClean="0"/>
              <a:t>repozitorijuma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0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altLang="en-US" dirty="0" smtClean="0"/>
              <a:t>Dva osnovna tipa sistema za kontrolu verzija</a:t>
            </a:r>
          </a:p>
          <a:p>
            <a:pPr lvl="1"/>
            <a:r>
              <a:rPr lang="sr-Latn-CS" altLang="en-US" dirty="0" smtClean="0"/>
              <a:t>Centralizovani</a:t>
            </a:r>
          </a:p>
          <a:p>
            <a:pPr lvl="1"/>
            <a:r>
              <a:rPr lang="sr-Latn-CS" altLang="en-US" dirty="0" smtClean="0"/>
              <a:t>Distribuirani (Git, Mercurial)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9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glavni</a:t>
            </a:r>
            <a:r>
              <a:rPr lang="en-GB" dirty="0" smtClean="0"/>
              <a:t> </a:t>
            </a:r>
            <a:r>
              <a:rPr lang="en-GB" dirty="0" err="1"/>
              <a:t>repozitorijum</a:t>
            </a:r>
            <a:r>
              <a:rPr lang="en-GB" dirty="0"/>
              <a:t> se </a:t>
            </a:r>
            <a:r>
              <a:rPr lang="en-GB" dirty="0" err="1"/>
              <a:t>nalazi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centralnom</a:t>
            </a:r>
            <a:r>
              <a:rPr lang="en-GB" dirty="0" smtClean="0"/>
              <a:t> </a:t>
            </a:r>
            <a:r>
              <a:rPr lang="en-GB" dirty="0" err="1"/>
              <a:t>serveru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ostali</a:t>
            </a:r>
            <a:r>
              <a:rPr lang="en-GB" dirty="0"/>
              <a:t> </a:t>
            </a:r>
            <a:r>
              <a:rPr lang="en-GB" dirty="0" err="1"/>
              <a:t>čvorovi</a:t>
            </a:r>
            <a:r>
              <a:rPr lang="en-GB" dirty="0"/>
              <a:t>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preuzetu</a:t>
            </a:r>
            <a:r>
              <a:rPr lang="en-GB" dirty="0"/>
              <a:t> </a:t>
            </a:r>
            <a:r>
              <a:rPr lang="en-GB" dirty="0" err="1"/>
              <a:t>verziju</a:t>
            </a:r>
            <a:r>
              <a:rPr lang="en-GB" dirty="0"/>
              <a:t> </a:t>
            </a:r>
            <a:r>
              <a:rPr lang="en-GB" dirty="0" err="1" smtClean="0"/>
              <a:t>projekta</a:t>
            </a:r>
            <a:endParaRPr lang="en-GB" dirty="0" smtClean="0"/>
          </a:p>
          <a:p>
            <a:r>
              <a:rPr lang="en-US" dirty="0" err="1" smtClean="0"/>
              <a:t>Najpopularniji</a:t>
            </a:r>
            <a:r>
              <a:rPr lang="en-US" dirty="0" smtClean="0"/>
              <a:t> </a:t>
            </a:r>
            <a:r>
              <a:rPr lang="en-US" dirty="0" err="1" smtClean="0"/>
              <a:t>predstavnici</a:t>
            </a:r>
            <a:r>
              <a:rPr lang="en-US" dirty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sr-Latn-RS" dirty="0" smtClean="0"/>
              <a:t>SVN</a:t>
            </a:r>
            <a:r>
              <a:rPr lang="en-US" dirty="0" smtClean="0"/>
              <a:t> i </a:t>
            </a:r>
            <a:r>
              <a:rPr lang="sr-Latn-RS" dirty="0" smtClean="0"/>
              <a:t>CVS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Centralizovani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endParaRPr lang="en-GB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05200"/>
            <a:ext cx="2057400" cy="266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584" y="1477509"/>
            <a:ext cx="8229600" cy="4525962"/>
          </a:xfrm>
        </p:spPr>
        <p:txBody>
          <a:bodyPr/>
          <a:lstStyle/>
          <a:p>
            <a:r>
              <a:rPr lang="sr-Latn-RS" dirty="0" smtClean="0"/>
              <a:t>Najpopularniji predstavnik je Git</a:t>
            </a:r>
          </a:p>
          <a:p>
            <a:r>
              <a:rPr lang="en-GB" dirty="0" err="1" smtClean="0"/>
              <a:t>Svaki</a:t>
            </a:r>
            <a:r>
              <a:rPr lang="en-GB" dirty="0" smtClean="0"/>
              <a:t> </a:t>
            </a:r>
            <a:r>
              <a:rPr lang="sr-Latn-RS" dirty="0" smtClean="0"/>
              <a:t>čvor</a:t>
            </a:r>
            <a:r>
              <a:rPr lang="en-GB" dirty="0" smtClean="0"/>
              <a:t> </a:t>
            </a:r>
            <a:r>
              <a:rPr lang="sr-Latn-RS" dirty="0" smtClean="0"/>
              <a:t>predstavlja ravnopravan </a:t>
            </a:r>
            <a:r>
              <a:rPr lang="en-GB" dirty="0" err="1" smtClean="0"/>
              <a:t>repozitorijum</a:t>
            </a:r>
            <a:r>
              <a:rPr lang="en-GB" dirty="0" smtClean="0"/>
              <a:t> </a:t>
            </a:r>
            <a:r>
              <a:rPr lang="sr-Latn-RS" dirty="0" smtClean="0"/>
              <a:t>sa kompletnom istorijom izmena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Distribuirani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endParaRPr lang="en-GB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76600"/>
            <a:ext cx="2314575" cy="316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0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Sadrži fajlove i foldere sa kompletnom istorijom izmene</a:t>
            </a:r>
          </a:p>
          <a:p>
            <a:r>
              <a:rPr lang="sr-Latn-RS" dirty="0" smtClean="0"/>
              <a:t>Repozitorijum čuva sekvencu izmena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sr-Latn-RS" dirty="0" smtClean="0"/>
              <a:t>Moguće je formirati</a:t>
            </a:r>
            <a:r>
              <a:rPr lang="en-GB" dirty="0" smtClean="0"/>
              <a:t> </a:t>
            </a:r>
            <a:r>
              <a:rPr lang="en-GB" dirty="0" err="1" smtClean="0"/>
              <a:t>više</a:t>
            </a:r>
            <a:r>
              <a:rPr lang="en-GB" dirty="0" smtClean="0"/>
              <a:t> grana </a:t>
            </a:r>
            <a:r>
              <a:rPr lang="sr-Latn-RS" dirty="0" smtClean="0"/>
              <a:t>u repozitorijumu </a:t>
            </a:r>
            <a:r>
              <a:rPr lang="en-GB" dirty="0" err="1" smtClean="0"/>
              <a:t>tako</a:t>
            </a:r>
            <a:r>
              <a:rPr lang="en-GB" dirty="0" smtClean="0"/>
              <a:t> da </a:t>
            </a:r>
            <a:r>
              <a:rPr lang="pl-PL" dirty="0" smtClean="0"/>
              <a:t>izmene projekta na jednoj grani ne utiču na ostale grane, što pruža</a:t>
            </a:r>
            <a:r>
              <a:rPr lang="en-US" dirty="0" smtClean="0"/>
              <a:t> </a:t>
            </a:r>
            <a:r>
              <a:rPr lang="en-GB" dirty="0" err="1" smtClean="0"/>
              <a:t>podršku</a:t>
            </a:r>
            <a:r>
              <a:rPr lang="en-GB" dirty="0" smtClean="0"/>
              <a:t> </a:t>
            </a:r>
            <a:r>
              <a:rPr lang="en-GB" dirty="0" err="1" smtClean="0"/>
              <a:t>eksperimentisanju</a:t>
            </a:r>
            <a:r>
              <a:rPr lang="en-GB" dirty="0" smtClean="0"/>
              <a:t> i </a:t>
            </a:r>
            <a:r>
              <a:rPr lang="en-GB" dirty="0" err="1" smtClean="0"/>
              <a:t>nezavisnom</a:t>
            </a:r>
            <a:r>
              <a:rPr lang="en-GB" dirty="0" smtClean="0"/>
              <a:t> </a:t>
            </a:r>
            <a:r>
              <a:rPr lang="en-GB" dirty="0" err="1" smtClean="0"/>
              <a:t>razvoju</a:t>
            </a:r>
            <a:r>
              <a:rPr lang="en-GB" dirty="0" smtClean="0"/>
              <a:t> </a:t>
            </a:r>
            <a:r>
              <a:rPr lang="en-GB" dirty="0" err="1" smtClean="0"/>
              <a:t>delova</a:t>
            </a:r>
            <a:r>
              <a:rPr lang="en-GB" dirty="0" smtClean="0"/>
              <a:t> </a:t>
            </a:r>
            <a:r>
              <a:rPr lang="en-GB" dirty="0" err="1" smtClean="0"/>
              <a:t>sistema</a:t>
            </a:r>
            <a:endParaRPr lang="sr-Latn-RS" dirty="0" smtClean="0"/>
          </a:p>
          <a:p>
            <a:r>
              <a:rPr lang="sr-Latn-RS" dirty="0" smtClean="0"/>
              <a:t>Svaka grana ima sekvencu izmena</a:t>
            </a:r>
          </a:p>
          <a:p>
            <a:r>
              <a:rPr lang="sr-Latn-RS" dirty="0" smtClean="0"/>
              <a:t>Moguće je odvojiti novu granu iz postojeće</a:t>
            </a:r>
          </a:p>
          <a:p>
            <a:r>
              <a:rPr lang="sr-Latn-RS" dirty="0" smtClean="0"/>
              <a:t>Grana se može ponovo spojiti u postojeću granu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Git repozitorijum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3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Git repozitorijum –izmene i grane</a:t>
            </a:r>
            <a:endParaRPr lang="en-GB" dirty="0"/>
          </a:p>
        </p:txBody>
      </p:sp>
      <p:sp>
        <p:nvSpPr>
          <p:cNvPr id="4" name="AutoShape 2" descr="Image result for git branch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git branch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Image result for git branch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3256" name="Picture 8" descr="http://hades.github.io/media/git/git-his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858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2775" y="5029200"/>
            <a:ext cx="38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* Preuzeto sa hades.github.io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1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Glavna grana se zove master</a:t>
            </a:r>
          </a:p>
          <a:p>
            <a:r>
              <a:rPr lang="sr-Latn-RS" dirty="0" smtClean="0"/>
              <a:t>Možemo pristupati bilo kojoj izmeni od ranije</a:t>
            </a:r>
          </a:p>
          <a:p>
            <a:r>
              <a:rPr lang="sr-Latn-RS" dirty="0" smtClean="0"/>
              <a:t>Fajl sistem u jednom trenutku može da odražava sadržaj iz bilo koje izmene</a:t>
            </a:r>
          </a:p>
          <a:p>
            <a:pPr lvl="1"/>
            <a:r>
              <a:rPr lang="sr-Latn-RS" dirty="0" smtClean="0"/>
              <a:t>Ta izmena na koju smo trenutno „pozicionirani“ je označena kao HEAD</a:t>
            </a:r>
          </a:p>
          <a:p>
            <a:pPr lvl="1"/>
            <a:r>
              <a:rPr lang="sr-Latn-RS" dirty="0" smtClean="0"/>
              <a:t>Ako smo trenutno na najnovijoj verziji projekta master grane, onda HEAD pokazuje na poslednji commit u master grani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Git repozitorijum –izmene i grane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6318</TotalTime>
  <Words>1246</Words>
  <Application>Microsoft Office PowerPoint</Application>
  <PresentationFormat>On-screen Show (4:3)</PresentationFormat>
  <Paragraphs>148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Java</vt:lpstr>
      <vt:lpstr>Sistemi za kontrolu verzija</vt:lpstr>
      <vt:lpstr>Sistemi za kontrolu verzija</vt:lpstr>
      <vt:lpstr>Sistemi za kontrolu verzija</vt:lpstr>
      <vt:lpstr>Centralizovani sistemi za kontrolu verzija</vt:lpstr>
      <vt:lpstr>Distribuirani sistemi za kontrolu verzija</vt:lpstr>
      <vt:lpstr>Git repozitorijum</vt:lpstr>
      <vt:lpstr>Git repozitorijum –izmene i grane</vt:lpstr>
      <vt:lpstr>Git repozitorijum –izmene i grane</vt:lpstr>
      <vt:lpstr>Git repozitorijum</vt:lpstr>
      <vt:lpstr>Postavljanje izmena na repozitorijum</vt:lpstr>
      <vt:lpstr>Fajlovi u staging area</vt:lpstr>
      <vt:lpstr>Postavljanje na repozitorijum</vt:lpstr>
      <vt:lpstr>Zašto se postavljanje izmena vrši u dve faze?</vt:lpstr>
      <vt:lpstr>Ignorisanje fajlova</vt:lpstr>
      <vt:lpstr>Stanje repozitorijuma</vt:lpstr>
      <vt:lpstr>Istorija repozitorijuma</vt:lpstr>
      <vt:lpstr>Preuzimanje ranije izmene</vt:lpstr>
      <vt:lpstr>Rad sa granama</vt:lpstr>
      <vt:lpstr>Rad sa granama</vt:lpstr>
      <vt:lpstr>Rad sa granama</vt:lpstr>
      <vt:lpstr>Spajanje izmena u različitim granama - merge</vt:lpstr>
      <vt:lpstr>Konflikti</vt:lpstr>
      <vt:lpstr>Konflikti</vt:lpstr>
      <vt:lpstr>Konflikti</vt:lpstr>
      <vt:lpstr>Rad sa udaljenim repozitorijumom</vt:lpstr>
      <vt:lpstr>Slanje izmena na udaljeni repozitorijum</vt:lpstr>
      <vt:lpstr>Preuzimanje izmena sa udaljenog repozitorijuma</vt:lpstr>
      <vt:lpstr>Preuzimanje izmena sa udaljenog repozitorijuma</vt:lpstr>
      <vt:lpstr>Konflikti pri preuzimanju izmena iz lokalnog repozitorijuma</vt:lpstr>
    </vt:vector>
  </TitlesOfParts>
  <Company>FTN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Dragan Ivanovic</dc:creator>
  <cp:lastModifiedBy>Goran</cp:lastModifiedBy>
  <cp:revision>330</cp:revision>
  <dcterms:created xsi:type="dcterms:W3CDTF">2014-03-28T18:37:58Z</dcterms:created>
  <dcterms:modified xsi:type="dcterms:W3CDTF">2016-02-05T16:50:01Z</dcterms:modified>
</cp:coreProperties>
</file>