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A5BF50B-620A-434D-96BB-708A04DCF450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A6B-CE71-449A-863C-F56A5F888A85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D69D-A913-451A-9CFE-4DC80FFB5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80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A6B-CE71-449A-863C-F56A5F888A85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D69D-A913-451A-9CFE-4DC80FFB5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553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A6B-CE71-449A-863C-F56A5F888A85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D69D-A913-451A-9CFE-4DC80FFB5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675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A6B-CE71-449A-863C-F56A5F888A85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D69D-A913-451A-9CFE-4DC80FFB532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454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A6B-CE71-449A-863C-F56A5F888A85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D69D-A913-451A-9CFE-4DC80FFB5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723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A6B-CE71-449A-863C-F56A5F888A85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D69D-A913-451A-9CFE-4DC80FFB5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155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A6B-CE71-449A-863C-F56A5F888A85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D69D-A913-451A-9CFE-4DC80FFB5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842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A6B-CE71-449A-863C-F56A5F888A85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D69D-A913-451A-9CFE-4DC80FFB5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327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A6B-CE71-449A-863C-F56A5F888A85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D69D-A913-451A-9CFE-4DC80FFB5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02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A6B-CE71-449A-863C-F56A5F888A85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D69D-A913-451A-9CFE-4DC80FFB5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76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A6B-CE71-449A-863C-F56A5F888A85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D69D-A913-451A-9CFE-4DC80FFB5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78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A6B-CE71-449A-863C-F56A5F888A85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D69D-A913-451A-9CFE-4DC80FFB5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89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A6B-CE71-449A-863C-F56A5F888A85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D69D-A913-451A-9CFE-4DC80FFB5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543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A6B-CE71-449A-863C-F56A5F888A85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D69D-A913-451A-9CFE-4DC80FFB5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24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A6B-CE71-449A-863C-F56A5F888A85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D69D-A913-451A-9CFE-4DC80FFB5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71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A6B-CE71-449A-863C-F56A5F888A85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D69D-A913-451A-9CFE-4DC80FFB5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10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A6B-CE71-449A-863C-F56A5F888A85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D69D-A913-451A-9CFE-4DC80FFB5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05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8F5A6B-CE71-449A-863C-F56A5F888A85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BD69D-A913-451A-9CFE-4DC80FFB5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84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https://pp.userapi.com/c855120/v855120893/4e661/fFkLUk15nO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4312"/>
            <a:ext cx="12192000" cy="744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32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8" name="Picture 4" descr="https://pp.userapi.com/c849032/v849032189/1994f2/P4Q_wA_atEY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9238" y="2662238"/>
            <a:ext cx="7462762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pp.userapi.com/c849032/v849032189/1994d1/MkTdgpI1xk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227" y="0"/>
            <a:ext cx="5153025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трелка углом 4"/>
          <p:cNvSpPr/>
          <p:nvPr/>
        </p:nvSpPr>
        <p:spPr>
          <a:xfrm flipV="1">
            <a:off x="3089952" y="3514994"/>
            <a:ext cx="1428411" cy="138548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04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39192"/>
            <a:ext cx="10515600" cy="5537771"/>
          </a:xfrm>
        </p:spPr>
        <p:txBody>
          <a:bodyPr/>
          <a:lstStyle/>
          <a:p>
            <a:pPr marL="0" indent="0" algn="ctr">
              <a:buNone/>
            </a:pPr>
            <a:r>
              <a:rPr lang="ru-RU" sz="2800" dirty="0" smtClean="0"/>
              <a:t>Алгоритм </a:t>
            </a:r>
            <a:r>
              <a:rPr lang="ru-RU" sz="2800" smtClean="0"/>
              <a:t>работы расширения</a:t>
            </a:r>
          </a:p>
          <a:p>
            <a:pPr marL="0" indent="0" algn="ctr">
              <a:buNone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Пользователь выделяет неизвестное слово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 помощью контекстного меню вызывается </a:t>
            </a:r>
            <a:r>
              <a:rPr lang="ru-RU" dirty="0" err="1" smtClean="0"/>
              <a:t>расшироение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Выделенное слово в виде строки передается в программу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Проходит анализ открытой базы данных статей Вики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Находится статья, раскрывающая значение выделенного слова</a:t>
            </a:r>
          </a:p>
        </p:txBody>
      </p:sp>
    </p:spTree>
    <p:extLst>
      <p:ext uri="{BB962C8B-B14F-4D97-AF65-F5344CB8AC3E}">
        <p14:creationId xmlns:p14="http://schemas.microsoft.com/office/powerpoint/2010/main" val="385386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Планы на будущее расширение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2469478"/>
            <a:ext cx="8946541" cy="4195481"/>
          </a:xfrm>
        </p:spPr>
        <p:txBody>
          <a:bodyPr/>
          <a:lstStyle/>
          <a:p>
            <a:r>
              <a:rPr lang="ru-RU" dirty="0" smtClean="0"/>
              <a:t>При невозможности найти статью, перевод в сторонний поисковик</a:t>
            </a:r>
          </a:p>
          <a:p>
            <a:r>
              <a:rPr lang="ru-RU" dirty="0" smtClean="0"/>
              <a:t>Контроль корректности выделенного пользователем текста</a:t>
            </a:r>
          </a:p>
          <a:p>
            <a:r>
              <a:rPr lang="ru-RU" dirty="0" smtClean="0"/>
              <a:t>Возможность анализировать запросы для последующего улучшения ресурса, а также анализа рынка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232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https://psv4.userapi.com/c848236/u159246933/docs/d1/7085b00dc4f1/13116.jpg?extra=BmvWpk2Geo17Ix71sHRqumBfy-oZNIUraBnZGXpOzCj305CaFEyHZF84V8y_1z7AXacZPnvwA3Zl5iUQYRks2wt3RMzf9TjJfxxk0YEiV7VhyT5VLCwdptz_DN1WajedhHrYmkyP7g1gIzY5LW8cW2_0WR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375"/>
            <a:ext cx="12192000" cy="680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61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</TotalTime>
  <Words>65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Ион</vt:lpstr>
      <vt:lpstr>Презентация PowerPoint</vt:lpstr>
      <vt:lpstr>Презентация PowerPoint</vt:lpstr>
      <vt:lpstr>Презентация PowerPoint</vt:lpstr>
      <vt:lpstr>Планы на будущее расширение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Polina</dc:creator>
  <cp:lastModifiedBy>Polina</cp:lastModifiedBy>
  <cp:revision>4</cp:revision>
  <dcterms:created xsi:type="dcterms:W3CDTF">2019-05-26T12:38:10Z</dcterms:created>
  <dcterms:modified xsi:type="dcterms:W3CDTF">2019-05-26T12:56:32Z</dcterms:modified>
</cp:coreProperties>
</file>