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4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5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6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5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63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0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65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5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5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37E4-B688-4814-B1D6-94B9167E91A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74D2-1AB1-4811-8C06-8988436E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5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1" smtClean="0">
                <a:latin typeface="Georgia" panose="02040502050405020303" pitchFamily="18" charset="0"/>
              </a:rPr>
              <a:t>Проект Гомоку</a:t>
            </a:r>
            <a:endParaRPr lang="ru-RU" b="1" i="1"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6996" y="3602038"/>
            <a:ext cx="9965094" cy="1655762"/>
          </a:xfrm>
        </p:spPr>
        <p:txBody>
          <a:bodyPr>
            <a:normAutofit/>
          </a:bodyPr>
          <a:lstStyle/>
          <a:p>
            <a:r>
              <a:rPr lang="ru-RU" sz="2800" b="1" smtClean="0">
                <a:latin typeface="Georgia" panose="02040502050405020303" pitchFamily="18" charset="0"/>
              </a:rPr>
              <a:t>Выполнили: Шарков Владимир, Комарова Алёна</a:t>
            </a:r>
            <a:endParaRPr lang="ru-RU" sz="2800" b="1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02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167" y="-378149"/>
            <a:ext cx="10515600" cy="1522737"/>
          </a:xfrm>
        </p:spPr>
        <p:txBody>
          <a:bodyPr>
            <a:normAutofit/>
          </a:bodyPr>
          <a:lstStyle/>
          <a:p>
            <a:pPr algn="ctr"/>
            <a:r>
              <a:rPr lang="ru-RU"/>
              <a:t/>
            </a:r>
            <a:br>
              <a:rPr lang="ru-RU"/>
            </a:br>
            <a:r>
              <a:rPr lang="ru-RU" b="1" smtClean="0">
                <a:latin typeface="Georgia" panose="02040502050405020303" pitchFamily="18" charset="0"/>
              </a:rPr>
              <a:t>Игра «Гомоку»</a:t>
            </a:r>
            <a:endParaRPr lang="ru-RU" b="1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45763"/>
          </a:xfrm>
        </p:spPr>
        <p:txBody>
          <a:bodyPr>
            <a:normAutofit fontScale="92500"/>
          </a:bodyPr>
          <a:lstStyle/>
          <a:p>
            <a:r>
              <a:rPr lang="ru-RU" b="1" smtClean="0">
                <a:latin typeface="Georgia" panose="02040502050405020303" pitchFamily="18" charset="0"/>
              </a:rPr>
              <a:t>Гомоку (пять </a:t>
            </a:r>
            <a:r>
              <a:rPr lang="ru-RU" b="1">
                <a:latin typeface="Georgia" panose="02040502050405020303" pitchFamily="18" charset="0"/>
              </a:rPr>
              <a:t>в </a:t>
            </a:r>
            <a:r>
              <a:rPr lang="ru-RU" b="1" smtClean="0">
                <a:latin typeface="Georgia" panose="02040502050405020303" pitchFamily="18" charset="0"/>
              </a:rPr>
              <a:t>ряд) </a:t>
            </a:r>
            <a:r>
              <a:rPr lang="ru-RU" b="1">
                <a:latin typeface="Georgia" panose="02040502050405020303" pitchFamily="18" charset="0"/>
              </a:rPr>
              <a:t>— настольная логическая игра для двух игроков. На квадратной </a:t>
            </a:r>
            <a:r>
              <a:rPr lang="ru-RU" b="1">
                <a:latin typeface="Georgia" panose="02040502050405020303" pitchFamily="18" charset="0"/>
              </a:rPr>
              <a:t>доске </a:t>
            </a:r>
            <a:r>
              <a:rPr lang="ru-RU" b="1" smtClean="0">
                <a:latin typeface="Georgia" panose="02040502050405020303" pitchFamily="18" charset="0"/>
              </a:rPr>
              <a:t>размером 15х15 </a:t>
            </a:r>
            <a:r>
              <a:rPr lang="ru-RU" b="1">
                <a:latin typeface="Georgia" panose="02040502050405020303" pitchFamily="18" charset="0"/>
              </a:rPr>
              <a:t>пунктов игроки поочерёдно выставляют камни двух цветов. Выигрывает тот, кто первым построит непрерывный ряд из пяти камней своего цвета по вертикали, горизонтали или диагонали. 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941140"/>
            <a:ext cx="5643465" cy="4238264"/>
          </a:xfrm>
        </p:spPr>
      </p:pic>
    </p:spTree>
    <p:extLst>
      <p:ext uri="{BB962C8B-B14F-4D97-AF65-F5344CB8AC3E}">
        <p14:creationId xmlns:p14="http://schemas.microsoft.com/office/powerpoint/2010/main" val="4109528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1140571"/>
            <a:ext cx="10515600" cy="2852737"/>
          </a:xfrm>
        </p:spPr>
        <p:txBody>
          <a:bodyPr/>
          <a:lstStyle/>
          <a:p>
            <a:r>
              <a:rPr lang="ru-RU" b="1" i="1" smtClean="0">
                <a:latin typeface="Georgia" panose="02040502050405020303" pitchFamily="18" charset="0"/>
              </a:rPr>
              <a:t>Проект</a:t>
            </a:r>
            <a:endParaRPr lang="ru-RU" b="1" i="1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0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08996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mtClean="0">
                <a:latin typeface="Georgia" panose="02040502050405020303" pitchFamily="18" charset="0"/>
              </a:rPr>
              <a:t>Проект в цифрах</a:t>
            </a:r>
            <a:endParaRPr lang="ru-RU" b="1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976" y="1906631"/>
            <a:ext cx="5142722" cy="4634127"/>
          </a:xfrm>
        </p:spPr>
        <p:txBody>
          <a:bodyPr>
            <a:normAutofit lnSpcReduction="10000"/>
          </a:bodyPr>
          <a:lstStyle/>
          <a:p>
            <a:r>
              <a:rPr lang="ru-RU" b="1" smtClean="0">
                <a:latin typeface="Georgia" panose="02040502050405020303" pitchFamily="18" charset="0"/>
              </a:rPr>
              <a:t>Код включает в себя 20 функций, а в общей сложности имеет 715 строк </a:t>
            </a:r>
          </a:p>
          <a:p>
            <a:endParaRPr lang="ru-RU" b="1" smtClean="0">
              <a:latin typeface="Georgia" panose="02040502050405020303" pitchFamily="18" charset="0"/>
            </a:endParaRPr>
          </a:p>
          <a:p>
            <a:r>
              <a:rPr lang="ru-RU" b="1" smtClean="0">
                <a:latin typeface="Georgia" panose="02040502050405020303" pitchFamily="18" charset="0"/>
              </a:rPr>
              <a:t>Для работы необходимы 3 библиотеки (</a:t>
            </a:r>
            <a:r>
              <a:rPr lang="en-US" b="1" smtClean="0">
                <a:latin typeface="Georgia" panose="02040502050405020303" pitchFamily="18" charset="0"/>
              </a:rPr>
              <a:t>sys, random, pygame)</a:t>
            </a:r>
            <a:r>
              <a:rPr lang="ru-RU" b="1" smtClean="0">
                <a:latin typeface="Georgia" panose="02040502050405020303" pitchFamily="18" charset="0"/>
              </a:rPr>
              <a:t>, 7 картинок и 1 файл для сохранения данных о прошлых играх</a:t>
            </a:r>
          </a:p>
          <a:p>
            <a:pPr marL="0" indent="0">
              <a:buNone/>
            </a:pPr>
            <a:endParaRPr lang="ru-RU" b="1" smtClean="0">
              <a:latin typeface="Georgia" panose="02040502050405020303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1" y="1511876"/>
            <a:ext cx="6111318" cy="5140851"/>
          </a:xfrm>
        </p:spPr>
      </p:pic>
    </p:spTree>
    <p:extLst>
      <p:ext uri="{BB962C8B-B14F-4D97-AF65-F5344CB8AC3E}">
        <p14:creationId xmlns:p14="http://schemas.microsoft.com/office/powerpoint/2010/main" val="1451049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0" y="219075"/>
            <a:ext cx="2629061" cy="2997771"/>
          </a:xfrm>
        </p:spPr>
      </p:pic>
      <p:pic>
        <p:nvPicPr>
          <p:cNvPr id="13" name="Объект 12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96" y="219075"/>
            <a:ext cx="2634525" cy="2997771"/>
          </a:xfrm>
        </p:spPr>
      </p:pic>
      <p:cxnSp>
        <p:nvCxnSpPr>
          <p:cNvPr id="9" name="Прямая со стрелкой 8"/>
          <p:cNvCxnSpPr/>
          <p:nvPr/>
        </p:nvCxnSpPr>
        <p:spPr>
          <a:xfrm>
            <a:off x="2052735" y="1138336"/>
            <a:ext cx="261257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052735" y="1717960"/>
            <a:ext cx="4786604" cy="3609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39" y="3704253"/>
            <a:ext cx="2622550" cy="2997771"/>
          </a:xfrm>
          <a:prstGeom prst="rect">
            <a:avLst/>
          </a:prstGeom>
        </p:spPr>
      </p:pic>
      <p:cxnSp>
        <p:nvCxnSpPr>
          <p:cNvPr id="22" name="Прямая со стрелкой 21"/>
          <p:cNvCxnSpPr/>
          <p:nvPr/>
        </p:nvCxnSpPr>
        <p:spPr>
          <a:xfrm>
            <a:off x="2052735" y="2388637"/>
            <a:ext cx="0" cy="131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9" y="3704253"/>
            <a:ext cx="2778000" cy="315374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86" y="219075"/>
            <a:ext cx="2645563" cy="2997771"/>
          </a:xfrm>
          <a:prstGeom prst="rect">
            <a:avLst/>
          </a:prstGeom>
        </p:spPr>
      </p:pic>
      <p:cxnSp>
        <p:nvCxnSpPr>
          <p:cNvPr id="28" name="Прямая со стрелкой 27"/>
          <p:cNvCxnSpPr/>
          <p:nvPr/>
        </p:nvCxnSpPr>
        <p:spPr>
          <a:xfrm>
            <a:off x="6671388" y="1418254"/>
            <a:ext cx="257419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0744" y="1838724"/>
            <a:ext cx="274343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08996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531" y="0"/>
            <a:ext cx="10515600" cy="1325563"/>
          </a:xfrm>
        </p:spPr>
        <p:txBody>
          <a:bodyPr/>
          <a:lstStyle/>
          <a:p>
            <a:pPr algn="ctr"/>
            <a:r>
              <a:rPr lang="ru-RU" b="1" smtClean="0">
                <a:latin typeface="Georgia" panose="02040502050405020303" pitchFamily="18" charset="0"/>
              </a:rPr>
              <a:t>Защита от случайностей</a:t>
            </a:r>
            <a:endParaRPr lang="ru-RU" b="1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5017" y="1882389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b="1" smtClean="0">
                <a:latin typeface="Georgia" panose="02040502050405020303" pitchFamily="18" charset="0"/>
              </a:rPr>
              <a:t>Если будут выбраны одинаковые цвета фишек для обоих игроков, то игра не начнётся, а на экране выбора режима будет выведено соответствующее сообщение. Только после того, как цвета фишек будут изменены, можно будет начать игру.</a:t>
            </a:r>
            <a:endParaRPr lang="ru-RU" b="1">
              <a:latin typeface="Georgia" panose="02040502050405020303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98" y="1445158"/>
            <a:ext cx="4590661" cy="5225801"/>
          </a:xfrm>
        </p:spPr>
      </p:pic>
      <p:sp>
        <p:nvSpPr>
          <p:cNvPr id="6" name="Стрелка вправо 5"/>
          <p:cNvSpPr/>
          <p:nvPr/>
        </p:nvSpPr>
        <p:spPr>
          <a:xfrm>
            <a:off x="4991878" y="5635689"/>
            <a:ext cx="1464906" cy="942490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6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mtClean="0">
                <a:latin typeface="Georgia" panose="02040502050405020303" pitchFamily="18" charset="0"/>
              </a:rPr>
              <a:t>Сохранение данных</a:t>
            </a:r>
            <a:endParaRPr lang="ru-RU" b="1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smtClean="0">
                <a:latin typeface="Georgia" panose="02040502050405020303" pitchFamily="18" charset="0"/>
              </a:rPr>
              <a:t>Данные сохраняются в файл </a:t>
            </a:r>
            <a:r>
              <a:rPr lang="en-US" b="1" smtClean="0">
                <a:latin typeface="Georgia" panose="02040502050405020303" pitchFamily="18" charset="0"/>
              </a:rPr>
              <a:t>statistics.txt </a:t>
            </a:r>
            <a:r>
              <a:rPr lang="ru-RU" b="1" smtClean="0">
                <a:latin typeface="Georgia" panose="02040502050405020303" pitchFamily="18" charset="0"/>
              </a:rPr>
              <a:t>в следующем формате:</a:t>
            </a:r>
          </a:p>
          <a:p>
            <a:r>
              <a:rPr lang="ru-RU" b="1" smtClean="0">
                <a:latin typeface="Georgia" panose="02040502050405020303" pitchFamily="18" charset="0"/>
              </a:rPr>
              <a:t>1) Победы игрока</a:t>
            </a:r>
          </a:p>
          <a:p>
            <a:r>
              <a:rPr lang="ru-RU" b="1" smtClean="0">
                <a:latin typeface="Georgia" panose="02040502050405020303" pitchFamily="18" charset="0"/>
              </a:rPr>
              <a:t>2) Поражения игрока</a:t>
            </a:r>
          </a:p>
          <a:p>
            <a:r>
              <a:rPr lang="ru-RU" b="1" smtClean="0">
                <a:latin typeface="Georgia" panose="02040502050405020303" pitchFamily="18" charset="0"/>
              </a:rPr>
              <a:t>3) Цвет 1ого игрока</a:t>
            </a:r>
          </a:p>
          <a:p>
            <a:r>
              <a:rPr lang="ru-RU" b="1" smtClean="0">
                <a:latin typeface="Georgia" panose="02040502050405020303" pitchFamily="18" charset="0"/>
              </a:rPr>
              <a:t>4) Цвет 2ого игрока (бота)</a:t>
            </a:r>
            <a:endParaRPr lang="ru-RU" b="1">
              <a:latin typeface="Georgia" panose="02040502050405020303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38295"/>
            <a:ext cx="5662618" cy="4433297"/>
          </a:xfrm>
        </p:spPr>
      </p:pic>
    </p:spTree>
    <p:extLst>
      <p:ext uri="{BB962C8B-B14F-4D97-AF65-F5344CB8AC3E}">
        <p14:creationId xmlns:p14="http://schemas.microsoft.com/office/powerpoint/2010/main" val="134211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411" y="365125"/>
            <a:ext cx="11995393" cy="1325563"/>
          </a:xfrm>
        </p:spPr>
        <p:txBody>
          <a:bodyPr/>
          <a:lstStyle/>
          <a:p>
            <a:pPr algn="ctr"/>
            <a:r>
              <a:rPr lang="ru-RU" b="1" smtClean="0">
                <a:latin typeface="Georgia" panose="02040502050405020303" pitchFamily="18" charset="0"/>
              </a:rPr>
              <a:t>Несколько самых главных функций</a:t>
            </a:r>
            <a:endParaRPr lang="ru-RU" b="1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411" y="5663682"/>
            <a:ext cx="3687147" cy="1253595"/>
          </a:xfrm>
        </p:spPr>
        <p:txBody>
          <a:bodyPr>
            <a:normAutofit fontScale="92500" lnSpcReduction="10000"/>
          </a:bodyPr>
          <a:lstStyle/>
          <a:p>
            <a:r>
              <a:rPr lang="ru-RU" b="1" smtClean="0">
                <a:latin typeface="Georgia" panose="02040502050405020303" pitchFamily="18" charset="0"/>
              </a:rPr>
              <a:t>Отрисовка линии, выделяющей победителя</a:t>
            </a:r>
            <a:endParaRPr lang="ru-RU" b="1">
              <a:latin typeface="Georgia" panose="02040502050405020303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411" y="3724361"/>
            <a:ext cx="4588523" cy="726738"/>
          </a:xfrm>
        </p:spPr>
        <p:txBody>
          <a:bodyPr>
            <a:normAutofit fontScale="92500" lnSpcReduction="10000"/>
          </a:bodyPr>
          <a:lstStyle/>
          <a:p>
            <a:r>
              <a:rPr lang="ru-RU" b="1" smtClean="0">
                <a:latin typeface="Georgia" panose="02040502050405020303" pitchFamily="18" charset="0"/>
              </a:rPr>
              <a:t>Отрисовка поля (сетки)</a:t>
            </a:r>
            <a:endParaRPr lang="ru-RU" b="1">
              <a:latin typeface="Georgia" panose="02040502050405020303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1856493"/>
            <a:ext cx="6726034" cy="3807189"/>
          </a:xfrm>
          <a:prstGeom prst="rect">
            <a:avLst/>
          </a:prstGeom>
        </p:spPr>
      </p:pic>
      <p:cxnSp>
        <p:nvCxnSpPr>
          <p:cNvPr id="8" name="Прямая со стрелкой 7"/>
          <p:cNvCxnSpPr>
            <a:endCxn id="3" idx="0"/>
          </p:cNvCxnSpPr>
          <p:nvPr/>
        </p:nvCxnSpPr>
        <p:spPr>
          <a:xfrm flipH="1">
            <a:off x="1949985" y="4581525"/>
            <a:ext cx="3222090" cy="10821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949985" y="3524250"/>
            <a:ext cx="3222090" cy="1838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3561030" y="2495551"/>
            <a:ext cx="15443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8108" y="2048136"/>
            <a:ext cx="356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smtClean="0">
                <a:latin typeface="Georgia" panose="02040502050405020303" pitchFamily="18" charset="0"/>
              </a:rPr>
              <a:t>Инициализация игры</a:t>
            </a:r>
            <a:endParaRPr lang="ru-RU" sz="2800" b="1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9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9005" y="1122363"/>
            <a:ext cx="9853126" cy="2387600"/>
          </a:xfrm>
        </p:spPr>
        <p:txBody>
          <a:bodyPr/>
          <a:lstStyle/>
          <a:p>
            <a:r>
              <a:rPr lang="ru-RU" b="1" i="1" smtClean="0">
                <a:latin typeface="Georgia" panose="02040502050405020303" pitchFamily="18" charset="0"/>
              </a:rPr>
              <a:t>Спасибо за внимание!</a:t>
            </a:r>
            <a:endParaRPr lang="ru-RU" b="1" i="1"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75262"/>
            <a:ext cx="9144000" cy="503431"/>
          </a:xfrm>
        </p:spPr>
        <p:txBody>
          <a:bodyPr>
            <a:normAutofit lnSpcReduction="10000"/>
          </a:bodyPr>
          <a:lstStyle/>
          <a:p>
            <a:r>
              <a:rPr lang="ru-RU" sz="3200" b="1" smtClean="0">
                <a:latin typeface="Georgia" panose="02040502050405020303" pitchFamily="18" charset="0"/>
              </a:rPr>
              <a:t>Конец презентации</a:t>
            </a:r>
            <a:endParaRPr lang="ru-RU" sz="3200" b="1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0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195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Тема Office</vt:lpstr>
      <vt:lpstr>Проект Гомоку</vt:lpstr>
      <vt:lpstr> Игра «Гомоку»</vt:lpstr>
      <vt:lpstr>Проект</vt:lpstr>
      <vt:lpstr>Проект в цифрах</vt:lpstr>
      <vt:lpstr>Презентация PowerPoint</vt:lpstr>
      <vt:lpstr>Защита от случайностей</vt:lpstr>
      <vt:lpstr>Сохранение данных</vt:lpstr>
      <vt:lpstr>Несколько самых главных функций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Гомоку</dc:title>
  <dc:creator>Владимир</dc:creator>
  <cp:lastModifiedBy>Владимир</cp:lastModifiedBy>
  <cp:revision>16</cp:revision>
  <dcterms:created xsi:type="dcterms:W3CDTF">2025-02-02T11:37:13Z</dcterms:created>
  <dcterms:modified xsi:type="dcterms:W3CDTF">2025-02-03T17:50:42Z</dcterms:modified>
</cp:coreProperties>
</file>