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90B2D-8CEA-7ADF-BBC5-C3D89656B235}" v="336" dt="2025-05-12T13:00:28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>
        <p:scale>
          <a:sx n="100" d="100"/>
          <a:sy n="100" d="100"/>
        </p:scale>
        <p:origin x="-876" y="-4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2AECE0-7926-4D71-AD86-C4D9A8672F23}" type="doc">
      <dgm:prSet loTypeId="urn:microsoft.com/office/officeart/2017/3/layout/DropPinTimeline" loCatId="timelin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6A2101E-AB62-4FE1-8ADB-FC2C61B36039}">
      <dgm:prSet phldrT="[Текст]" custT="1"/>
      <dgm:spPr/>
      <dgm:t>
        <a:bodyPr/>
        <a:lstStyle/>
        <a:p>
          <a:pPr>
            <a:defRPr b="1"/>
          </a:pPr>
          <a:r>
            <a:rPr lang="ru-RU" sz="1600" dirty="0" smtClean="0"/>
            <a:t>Разработка идеи</a:t>
          </a:r>
          <a:endParaRPr lang="ru-RU" sz="1600" dirty="0"/>
        </a:p>
      </dgm:t>
    </dgm:pt>
    <dgm:pt modelId="{27AF28B7-3E92-4984-A26F-99C49409D212}" type="parTrans" cxnId="{4C1AD2DA-0D4F-47B9-A8F6-2CCCDD7B501A}">
      <dgm:prSet/>
      <dgm:spPr/>
      <dgm:t>
        <a:bodyPr/>
        <a:lstStyle/>
        <a:p>
          <a:endParaRPr lang="ru-RU"/>
        </a:p>
      </dgm:t>
    </dgm:pt>
    <dgm:pt modelId="{343F7669-D6A4-474B-B13E-9E07FA900353}" type="sibTrans" cxnId="{4C1AD2DA-0D4F-47B9-A8F6-2CCCDD7B501A}">
      <dgm:prSet/>
      <dgm:spPr/>
      <dgm:t>
        <a:bodyPr/>
        <a:lstStyle/>
        <a:p>
          <a:endParaRPr lang="ru-RU"/>
        </a:p>
      </dgm:t>
    </dgm:pt>
    <dgm:pt modelId="{077E1F8F-22D5-44BA-847C-1BEC66EB448F}">
      <dgm:prSet phldrT="[Текст]" custT="1"/>
      <dgm:spPr/>
      <dgm:t>
        <a:bodyPr/>
        <a:lstStyle/>
        <a:p>
          <a:r>
            <a:rPr lang="ru-RU" sz="1400" dirty="0" smtClean="0"/>
            <a:t>Октябрь 2024</a:t>
          </a:r>
          <a:endParaRPr lang="ru-RU" sz="1400" dirty="0"/>
        </a:p>
      </dgm:t>
    </dgm:pt>
    <dgm:pt modelId="{A9C09644-D186-445E-A52D-AB11576D823F}" type="parTrans" cxnId="{5C3E1B27-1520-4C7E-A594-0C25E7E1DDED}">
      <dgm:prSet/>
      <dgm:spPr/>
      <dgm:t>
        <a:bodyPr/>
        <a:lstStyle/>
        <a:p>
          <a:endParaRPr lang="ru-RU"/>
        </a:p>
      </dgm:t>
    </dgm:pt>
    <dgm:pt modelId="{BE95F290-D160-4790-88E8-4B3FEAF6E196}" type="sibTrans" cxnId="{5C3E1B27-1520-4C7E-A594-0C25E7E1DDED}">
      <dgm:prSet/>
      <dgm:spPr/>
      <dgm:t>
        <a:bodyPr/>
        <a:lstStyle/>
        <a:p>
          <a:endParaRPr lang="ru-RU"/>
        </a:p>
      </dgm:t>
    </dgm:pt>
    <dgm:pt modelId="{155F4E44-7CDC-46A3-AB32-BACA292FBC2D}">
      <dgm:prSet phldrT="[Текст]" custT="1"/>
      <dgm:spPr/>
      <dgm:t>
        <a:bodyPr/>
        <a:lstStyle/>
        <a:p>
          <a:pPr>
            <a:defRPr b="1"/>
          </a:pPr>
          <a:endParaRPr lang="ru-RU" sz="1400" dirty="0" smtClean="0"/>
        </a:p>
        <a:p>
          <a:pPr>
            <a:defRPr b="1"/>
          </a:pPr>
          <a:r>
            <a:rPr lang="ru-RU" sz="1400" dirty="0" smtClean="0"/>
            <a:t>Подбор комплектующих,</a:t>
          </a:r>
        </a:p>
        <a:p>
          <a:pPr>
            <a:defRPr b="1"/>
          </a:pPr>
          <a:r>
            <a:rPr lang="ru-RU" sz="1400" dirty="0" smtClean="0"/>
            <a:t>Сборка схемы</a:t>
          </a:r>
        </a:p>
        <a:p>
          <a:pPr>
            <a:defRPr b="1"/>
          </a:pPr>
          <a:endParaRPr lang="ru-RU" sz="1300" dirty="0"/>
        </a:p>
      </dgm:t>
    </dgm:pt>
    <dgm:pt modelId="{D7EAF073-D82B-4EA4-9395-EB76A5DF7DBB}" type="parTrans" cxnId="{C4505CDF-3624-420E-8FA5-10C4245D5A17}">
      <dgm:prSet/>
      <dgm:spPr/>
      <dgm:t>
        <a:bodyPr/>
        <a:lstStyle/>
        <a:p>
          <a:endParaRPr lang="ru-RU"/>
        </a:p>
      </dgm:t>
    </dgm:pt>
    <dgm:pt modelId="{A5BFA041-3E75-4C18-A827-CDDA158F110C}" type="sibTrans" cxnId="{C4505CDF-3624-420E-8FA5-10C4245D5A17}">
      <dgm:prSet/>
      <dgm:spPr/>
      <dgm:t>
        <a:bodyPr/>
        <a:lstStyle/>
        <a:p>
          <a:endParaRPr lang="ru-RU"/>
        </a:p>
      </dgm:t>
    </dgm:pt>
    <dgm:pt modelId="{0BB35D01-7677-4194-92E9-1CF8EB97F0CA}">
      <dgm:prSet phldrT="[Текст]" custT="1"/>
      <dgm:spPr/>
      <dgm:t>
        <a:bodyPr/>
        <a:lstStyle/>
        <a:p>
          <a:r>
            <a:rPr lang="ru-RU" sz="1400" dirty="0" smtClean="0"/>
            <a:t>Ноябрь 2024</a:t>
          </a:r>
          <a:endParaRPr lang="ru-RU" sz="1400" dirty="0"/>
        </a:p>
      </dgm:t>
    </dgm:pt>
    <dgm:pt modelId="{B72239DA-7832-4418-8629-6345C4DDC177}" type="parTrans" cxnId="{1C436A87-5F99-4223-B7F2-301508B9A179}">
      <dgm:prSet/>
      <dgm:spPr/>
      <dgm:t>
        <a:bodyPr/>
        <a:lstStyle/>
        <a:p>
          <a:endParaRPr lang="ru-RU"/>
        </a:p>
      </dgm:t>
    </dgm:pt>
    <dgm:pt modelId="{5FA90FD4-FE9C-4F90-99A5-4E604BA694C9}" type="sibTrans" cxnId="{1C436A87-5F99-4223-B7F2-301508B9A179}">
      <dgm:prSet/>
      <dgm:spPr/>
      <dgm:t>
        <a:bodyPr/>
        <a:lstStyle/>
        <a:p>
          <a:endParaRPr lang="ru-RU"/>
        </a:p>
      </dgm:t>
    </dgm:pt>
    <dgm:pt modelId="{0F86ADC3-9414-4781-AAB0-E319A9617721}">
      <dgm:prSet phldrT="[Текст]" custT="1"/>
      <dgm:spPr/>
      <dgm:t>
        <a:bodyPr/>
        <a:lstStyle/>
        <a:p>
          <a:pPr>
            <a:defRPr b="1"/>
          </a:pPr>
          <a:r>
            <a:rPr lang="ru-RU" sz="1600" dirty="0" smtClean="0"/>
            <a:t>   Написание кода</a:t>
          </a:r>
          <a:endParaRPr lang="ru-RU" sz="1600" dirty="0"/>
        </a:p>
      </dgm:t>
    </dgm:pt>
    <dgm:pt modelId="{3FB0810E-182C-40B2-97E7-C46C30CEB991}" type="parTrans" cxnId="{3F856824-BD69-4D4C-9898-7F6210C4CD7F}">
      <dgm:prSet/>
      <dgm:spPr/>
      <dgm:t>
        <a:bodyPr/>
        <a:lstStyle/>
        <a:p>
          <a:endParaRPr lang="ru-RU"/>
        </a:p>
      </dgm:t>
    </dgm:pt>
    <dgm:pt modelId="{4A3FC608-4C65-4797-80DB-51D701355E40}" type="sibTrans" cxnId="{3F856824-BD69-4D4C-9898-7F6210C4CD7F}">
      <dgm:prSet/>
      <dgm:spPr/>
      <dgm:t>
        <a:bodyPr/>
        <a:lstStyle/>
        <a:p>
          <a:endParaRPr lang="ru-RU"/>
        </a:p>
      </dgm:t>
    </dgm:pt>
    <dgm:pt modelId="{7832C1D1-AE4E-40CC-861A-DDD58B4EA2DD}">
      <dgm:prSet phldrT="[Текст]" custT="1"/>
      <dgm:spPr/>
      <dgm:t>
        <a:bodyPr/>
        <a:lstStyle/>
        <a:p>
          <a:r>
            <a:rPr lang="ru-RU" sz="1400" dirty="0" smtClean="0"/>
            <a:t>   Декабрь 2024 – Январь 2025</a:t>
          </a:r>
          <a:endParaRPr lang="ru-RU" sz="1400" dirty="0"/>
        </a:p>
      </dgm:t>
    </dgm:pt>
    <dgm:pt modelId="{E9881D87-5320-4B31-8E07-10ECDA6EA3C2}" type="parTrans" cxnId="{3ABDD011-7371-4BDA-B7A4-CB7932DA47EF}">
      <dgm:prSet/>
      <dgm:spPr/>
      <dgm:t>
        <a:bodyPr/>
        <a:lstStyle/>
        <a:p>
          <a:endParaRPr lang="ru-RU"/>
        </a:p>
      </dgm:t>
    </dgm:pt>
    <dgm:pt modelId="{C11E1700-3228-4ADA-A1B7-190FA7D74B69}" type="sibTrans" cxnId="{3ABDD011-7371-4BDA-B7A4-CB7932DA47EF}">
      <dgm:prSet/>
      <dgm:spPr/>
      <dgm:t>
        <a:bodyPr/>
        <a:lstStyle/>
        <a:p>
          <a:endParaRPr lang="ru-RU"/>
        </a:p>
      </dgm:t>
    </dgm:pt>
    <dgm:pt modelId="{E359977B-7D3F-44F2-8AC8-EA62B02D63D7}">
      <dgm:prSet phldrT="[Текст]" custT="1"/>
      <dgm:spPr/>
      <dgm:t>
        <a:bodyPr/>
        <a:lstStyle/>
        <a:p>
          <a:pPr>
            <a:defRPr b="1"/>
          </a:pPr>
          <a:r>
            <a:rPr lang="ru-RU" sz="1600" dirty="0" smtClean="0"/>
            <a:t>Разработка корпуса</a:t>
          </a:r>
          <a:endParaRPr lang="ru-RU" sz="1600" dirty="0"/>
        </a:p>
      </dgm:t>
    </dgm:pt>
    <dgm:pt modelId="{3CC27D78-4764-4B8C-8B1F-F609652A49BD}" type="parTrans" cxnId="{DB9A1F81-0315-4709-ADC9-D1E6A1ED205C}">
      <dgm:prSet/>
      <dgm:spPr/>
      <dgm:t>
        <a:bodyPr/>
        <a:lstStyle/>
        <a:p>
          <a:endParaRPr lang="ru-RU"/>
        </a:p>
      </dgm:t>
    </dgm:pt>
    <dgm:pt modelId="{6406B00A-3135-4558-B2C4-787E96E61620}" type="sibTrans" cxnId="{DB9A1F81-0315-4709-ADC9-D1E6A1ED205C}">
      <dgm:prSet/>
      <dgm:spPr/>
      <dgm:t>
        <a:bodyPr/>
        <a:lstStyle/>
        <a:p>
          <a:endParaRPr lang="ru-RU"/>
        </a:p>
      </dgm:t>
    </dgm:pt>
    <dgm:pt modelId="{D5895EAF-73FF-4573-BA31-5316FD2AB404}">
      <dgm:prSet phldrT="[Текст]" custT="1"/>
      <dgm:spPr/>
      <dgm:t>
        <a:bodyPr/>
        <a:lstStyle/>
        <a:p>
          <a:r>
            <a:rPr lang="ru-RU" sz="1400" dirty="0" smtClean="0"/>
            <a:t>Ноябрь – Декабрь 2024</a:t>
          </a:r>
          <a:endParaRPr lang="ru-RU" sz="1400" dirty="0"/>
        </a:p>
      </dgm:t>
    </dgm:pt>
    <dgm:pt modelId="{BFC6F67B-0903-463B-A7F0-D2046F06DDE9}" type="parTrans" cxnId="{7858FDA0-5FBE-4632-A449-5BF9FB0F4556}">
      <dgm:prSet/>
      <dgm:spPr/>
      <dgm:t>
        <a:bodyPr/>
        <a:lstStyle/>
        <a:p>
          <a:endParaRPr lang="ru-RU"/>
        </a:p>
      </dgm:t>
    </dgm:pt>
    <dgm:pt modelId="{113EB636-EC39-4B5D-B419-85FE64FDBB7A}" type="sibTrans" cxnId="{7858FDA0-5FBE-4632-A449-5BF9FB0F4556}">
      <dgm:prSet/>
      <dgm:spPr/>
      <dgm:t>
        <a:bodyPr/>
        <a:lstStyle/>
        <a:p>
          <a:endParaRPr lang="ru-RU"/>
        </a:p>
      </dgm:t>
    </dgm:pt>
    <dgm:pt modelId="{3BC46CD9-C4B7-4890-B6F1-A5C6745DCA3C}">
      <dgm:prSet phldrT="[Текст]"/>
      <dgm:spPr/>
      <dgm:t>
        <a:bodyPr/>
        <a:lstStyle/>
        <a:p>
          <a:pPr>
            <a:defRPr b="1"/>
          </a:pPr>
          <a:r>
            <a:rPr lang="ru-RU" dirty="0" smtClean="0"/>
            <a:t>Разработка презентации</a:t>
          </a:r>
          <a:endParaRPr lang="ru-RU" dirty="0"/>
        </a:p>
      </dgm:t>
    </dgm:pt>
    <dgm:pt modelId="{2F962DC0-F51A-45CE-8A31-02D153752236}" type="parTrans" cxnId="{D5F332A4-F72F-4F5F-B7C0-258EACDEFB5C}">
      <dgm:prSet/>
      <dgm:spPr/>
      <dgm:t>
        <a:bodyPr/>
        <a:lstStyle/>
        <a:p>
          <a:endParaRPr lang="ru-RU"/>
        </a:p>
      </dgm:t>
    </dgm:pt>
    <dgm:pt modelId="{3FE763BC-0E48-49AB-952C-90B9800D0673}" type="sibTrans" cxnId="{D5F332A4-F72F-4F5F-B7C0-258EACDEFB5C}">
      <dgm:prSet/>
      <dgm:spPr/>
      <dgm:t>
        <a:bodyPr/>
        <a:lstStyle/>
        <a:p>
          <a:endParaRPr lang="ru-RU"/>
        </a:p>
      </dgm:t>
    </dgm:pt>
    <dgm:pt modelId="{D5307AEF-4854-4A9C-BDCB-2A7EB31CCB06}">
      <dgm:prSet phldrT="[Текст]" custT="1"/>
      <dgm:spPr/>
      <dgm:t>
        <a:bodyPr/>
        <a:lstStyle/>
        <a:p>
          <a:r>
            <a:rPr lang="ru-RU" sz="1400" dirty="0" smtClean="0"/>
            <a:t>Апрель – Май 2025</a:t>
          </a:r>
          <a:endParaRPr lang="ru-RU" sz="1400" dirty="0"/>
        </a:p>
      </dgm:t>
    </dgm:pt>
    <dgm:pt modelId="{BB587003-CE22-4FFE-8546-AECBA2D5D197}" type="parTrans" cxnId="{12510220-4D80-4616-8FF8-D452D966591A}">
      <dgm:prSet/>
      <dgm:spPr/>
      <dgm:t>
        <a:bodyPr/>
        <a:lstStyle/>
        <a:p>
          <a:endParaRPr lang="ru-RU"/>
        </a:p>
      </dgm:t>
    </dgm:pt>
    <dgm:pt modelId="{29127D9C-C3A1-42D7-8AA0-5E7114C2D199}" type="sibTrans" cxnId="{12510220-4D80-4616-8FF8-D452D966591A}">
      <dgm:prSet/>
      <dgm:spPr/>
      <dgm:t>
        <a:bodyPr/>
        <a:lstStyle/>
        <a:p>
          <a:endParaRPr lang="ru-RU"/>
        </a:p>
      </dgm:t>
    </dgm:pt>
    <dgm:pt modelId="{FD298FFE-A318-49FA-AE6D-488BDA2114FE}" type="pres">
      <dgm:prSet presAssocID="{032AECE0-7926-4D71-AD86-C4D9A8672F23}" presName="root" presStyleCnt="0">
        <dgm:presLayoutVars>
          <dgm:chMax/>
          <dgm:chPref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83AB3EFD-D3EA-4563-B118-27672F9B3900}" type="pres">
      <dgm:prSet presAssocID="{032AECE0-7926-4D71-AD86-C4D9A8672F23}" presName="divider" presStyleLbl="fgAcc1" presStyleIdx="0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2A1AC73B-875E-4585-B8AE-D59206D71FFE}" type="pres">
      <dgm:prSet presAssocID="{032AECE0-7926-4D71-AD86-C4D9A8672F23}" presName="nodes" presStyleCnt="0">
        <dgm:presLayoutVars>
          <dgm:chMax/>
          <dgm:chPref/>
          <dgm:animLvl val="lvl"/>
        </dgm:presLayoutVars>
      </dgm:prSet>
      <dgm:spPr/>
    </dgm:pt>
    <dgm:pt modelId="{0D203E8C-1432-497B-9F6C-93C7C266A43A}" type="pres">
      <dgm:prSet presAssocID="{E6A2101E-AB62-4FE1-8ADB-FC2C61B36039}" presName="composite" presStyleCnt="0"/>
      <dgm:spPr/>
    </dgm:pt>
    <dgm:pt modelId="{93017D1B-288C-4B8E-AD5B-434C6FEBAF85}" type="pres">
      <dgm:prSet presAssocID="{E6A2101E-AB62-4FE1-8ADB-FC2C61B36039}" presName="ConnectorPoint" presStyleLbl="lnNode1" presStyleIdx="0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0F50A27-C2EF-41BA-BE2C-540DFB0DBA14}" type="pres">
      <dgm:prSet presAssocID="{E6A2101E-AB62-4FE1-8ADB-FC2C61B36039}" presName="DropPinPlaceHolder" presStyleCnt="0"/>
      <dgm:spPr/>
    </dgm:pt>
    <dgm:pt modelId="{B88F3FB4-2427-4CFE-889A-BD9AA2D48F1C}" type="pres">
      <dgm:prSet presAssocID="{E6A2101E-AB62-4FE1-8ADB-FC2C61B36039}" presName="DropPin" presStyleLbl="alignNode1" presStyleIdx="0" presStyleCnt="5"/>
      <dgm:spPr/>
    </dgm:pt>
    <dgm:pt modelId="{77430349-1E9C-4F0C-B5E4-0D2E9EE62C82}" type="pres">
      <dgm:prSet presAssocID="{E6A2101E-AB62-4FE1-8ADB-FC2C61B36039}" presName="Ellipse" presStyleLbl="fgAcc1" presStyleIdx="1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0B4EF45F-7BE9-434B-8E14-C67F49D22EDC}" type="pres">
      <dgm:prSet presAssocID="{E6A2101E-AB62-4FE1-8ADB-FC2C61B36039}" presName="L2TextContainer" presStyleLbl="revTx" presStyleIdx="0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9785A54-085C-4BB3-9A4A-A3940F745AFB}" type="pres">
      <dgm:prSet presAssocID="{E6A2101E-AB62-4FE1-8ADB-FC2C61B36039}" presName="L1TextContainer" presStyleLbl="revTx" presStyleIdx="1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3A9F99-3954-4474-8D13-619AE6736700}" type="pres">
      <dgm:prSet presAssocID="{E6A2101E-AB62-4FE1-8ADB-FC2C61B36039}" presName="ConnectLine" presStyleLbl="sibTrans1D1" presStyleIdx="0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F2736071-EC64-4C07-BE62-198E4FBFD78D}" type="pres">
      <dgm:prSet presAssocID="{E6A2101E-AB62-4FE1-8ADB-FC2C61B36039}" presName="EmptyPlaceHolder" presStyleCnt="0"/>
      <dgm:spPr/>
    </dgm:pt>
    <dgm:pt modelId="{86050EBA-1933-4682-BE3F-ACC2E494D36C}" type="pres">
      <dgm:prSet presAssocID="{343F7669-D6A4-474B-B13E-9E07FA900353}" presName="spaceBetweenRectangles" presStyleCnt="0"/>
      <dgm:spPr/>
    </dgm:pt>
    <dgm:pt modelId="{0D419711-604E-4582-BC5B-F7226B8C7789}" type="pres">
      <dgm:prSet presAssocID="{155F4E44-7CDC-46A3-AB32-BACA292FBC2D}" presName="composite" presStyleCnt="0"/>
      <dgm:spPr/>
    </dgm:pt>
    <dgm:pt modelId="{8E5964BE-C467-41A3-B65C-462519D724DF}" type="pres">
      <dgm:prSet presAssocID="{155F4E44-7CDC-46A3-AB32-BACA292FBC2D}" presName="ConnectorPoint" presStyleLbl="lnNode1" presStyleIdx="1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832A9BC2-C2FA-4C47-BCF9-792919AB3FFB}" type="pres">
      <dgm:prSet presAssocID="{155F4E44-7CDC-46A3-AB32-BACA292FBC2D}" presName="DropPinPlaceHolder" presStyleCnt="0"/>
      <dgm:spPr/>
    </dgm:pt>
    <dgm:pt modelId="{1F430FC8-A436-4B99-87EB-FC4D158CC80C}" type="pres">
      <dgm:prSet presAssocID="{155F4E44-7CDC-46A3-AB32-BACA292FBC2D}" presName="DropPin" presStyleLbl="alignNode1" presStyleIdx="1" presStyleCnt="5"/>
      <dgm:spPr/>
    </dgm:pt>
    <dgm:pt modelId="{353D4818-D58A-4477-8AD9-6E7CFB7970F7}" type="pres">
      <dgm:prSet presAssocID="{155F4E44-7CDC-46A3-AB32-BACA292FBC2D}" presName="Ellipse" presStyleLbl="fgAcc1" presStyleIdx="2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EEBE1A26-3B14-4085-AA99-3018F5A325B2}" type="pres">
      <dgm:prSet presAssocID="{155F4E44-7CDC-46A3-AB32-BACA292FBC2D}" presName="L2TextContainer" presStyleLbl="revTx" presStyleIdx="2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FE8219F-0466-45D9-A655-9AB17065296F}" type="pres">
      <dgm:prSet presAssocID="{155F4E44-7CDC-46A3-AB32-BACA292FBC2D}" presName="L1TextContainer" presStyleLbl="revTx" presStyleIdx="3" presStyleCnt="10" custLinFactNeighborY="8012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95C9B7A-ED08-497D-9CEE-21A32F374D9A}" type="pres">
      <dgm:prSet presAssocID="{155F4E44-7CDC-46A3-AB32-BACA292FBC2D}" presName="ConnectLine" presStyleLbl="sibTrans1D1" presStyleIdx="1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E53D1221-3B9F-45F7-A09A-95ED2A0CBBC8}" type="pres">
      <dgm:prSet presAssocID="{155F4E44-7CDC-46A3-AB32-BACA292FBC2D}" presName="EmptyPlaceHolder" presStyleCnt="0"/>
      <dgm:spPr/>
    </dgm:pt>
    <dgm:pt modelId="{80864B71-079E-4D83-B4AA-BE9637214C7E}" type="pres">
      <dgm:prSet presAssocID="{A5BFA041-3E75-4C18-A827-CDDA158F110C}" presName="spaceBetweenRectangles" presStyleCnt="0"/>
      <dgm:spPr/>
    </dgm:pt>
    <dgm:pt modelId="{71E2CF0A-2AFD-48C9-8CA3-8294379F627B}" type="pres">
      <dgm:prSet presAssocID="{E359977B-7D3F-44F2-8AC8-EA62B02D63D7}" presName="composite" presStyleCnt="0"/>
      <dgm:spPr/>
    </dgm:pt>
    <dgm:pt modelId="{77643B8B-2C87-412F-800A-51B91C623BDF}" type="pres">
      <dgm:prSet presAssocID="{E359977B-7D3F-44F2-8AC8-EA62B02D63D7}" presName="ConnectorPoint" presStyleLbl="lnNode1" presStyleIdx="2" presStyleCnt="5"/>
      <dgm:spPr/>
    </dgm:pt>
    <dgm:pt modelId="{21E736B6-5B34-4E71-9DC3-5516603B1CF3}" type="pres">
      <dgm:prSet presAssocID="{E359977B-7D3F-44F2-8AC8-EA62B02D63D7}" presName="DropPinPlaceHolder" presStyleCnt="0"/>
      <dgm:spPr/>
    </dgm:pt>
    <dgm:pt modelId="{E47F6FB1-4455-4173-87E9-926693D65993}" type="pres">
      <dgm:prSet presAssocID="{E359977B-7D3F-44F2-8AC8-EA62B02D63D7}" presName="DropPin" presStyleLbl="alignNode1" presStyleIdx="2" presStyleCnt="5"/>
      <dgm:spPr/>
    </dgm:pt>
    <dgm:pt modelId="{FBFC6A7B-4ACC-435D-8193-699CAE8B0217}" type="pres">
      <dgm:prSet presAssocID="{E359977B-7D3F-44F2-8AC8-EA62B02D63D7}" presName="Ellipse" presStyleLbl="fgAcc1" presStyleIdx="3" presStyleCnt="6"/>
      <dgm:spPr/>
    </dgm:pt>
    <dgm:pt modelId="{4BCDF6B1-7AED-4E83-B5AB-A999F0587C8C}" type="pres">
      <dgm:prSet presAssocID="{E359977B-7D3F-44F2-8AC8-EA62B02D63D7}" presName="L2TextContainer" presStyleLbl="revTx" presStyleIdx="4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68C0750-B096-4BD0-A90F-4A4E73890F6E}" type="pres">
      <dgm:prSet presAssocID="{E359977B-7D3F-44F2-8AC8-EA62B02D63D7}" presName="L1TextContainer" presStyleLbl="revTx" presStyleIdx="5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C0C424B-A6EE-4A8D-A220-582B25223EC5}" type="pres">
      <dgm:prSet presAssocID="{E359977B-7D3F-44F2-8AC8-EA62B02D63D7}" presName="ConnectLine" presStyleLbl="sibTrans1D1" presStyleIdx="2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C8E31732-9163-4099-842A-86AF4768607B}" type="pres">
      <dgm:prSet presAssocID="{E359977B-7D3F-44F2-8AC8-EA62B02D63D7}" presName="EmptyPlaceHolder" presStyleCnt="0"/>
      <dgm:spPr/>
    </dgm:pt>
    <dgm:pt modelId="{1BCFE13E-3BBB-4AB4-8AC5-582B7B9BB34B}" type="pres">
      <dgm:prSet presAssocID="{6406B00A-3135-4558-B2C4-787E96E61620}" presName="spaceBetweenRectangles" presStyleCnt="0"/>
      <dgm:spPr/>
    </dgm:pt>
    <dgm:pt modelId="{2E0F9260-C113-4087-86EF-853E54307F42}" type="pres">
      <dgm:prSet presAssocID="{0F86ADC3-9414-4781-AAB0-E319A9617721}" presName="composite" presStyleCnt="0"/>
      <dgm:spPr/>
    </dgm:pt>
    <dgm:pt modelId="{150FE98F-F97F-4840-9020-B8E42E21E4B2}" type="pres">
      <dgm:prSet presAssocID="{0F86ADC3-9414-4781-AAB0-E319A9617721}" presName="ConnectorPoint" presStyleLbl="lnNode1" presStyleIdx="3" presStyleCnt="5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0DF855A-2FD1-4A16-9438-D396D28EAEE1}" type="pres">
      <dgm:prSet presAssocID="{0F86ADC3-9414-4781-AAB0-E319A9617721}" presName="DropPinPlaceHolder" presStyleCnt="0"/>
      <dgm:spPr/>
    </dgm:pt>
    <dgm:pt modelId="{6E5868AA-69AE-4A97-B44A-63C007566F05}" type="pres">
      <dgm:prSet presAssocID="{0F86ADC3-9414-4781-AAB0-E319A9617721}" presName="DropPin" presStyleLbl="alignNode1" presStyleIdx="3" presStyleCnt="5"/>
      <dgm:spPr/>
    </dgm:pt>
    <dgm:pt modelId="{7CC164F5-16AC-4187-B154-FA8F39BD74D9}" type="pres">
      <dgm:prSet presAssocID="{0F86ADC3-9414-4781-AAB0-E319A9617721}" presName="Ellipse" presStyleLbl="fgAcc1" presStyleIdx="4" presStyleCnt="6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gm:spPr>
    </dgm:pt>
    <dgm:pt modelId="{E7DD1FB0-06D6-491F-909F-06579C3F2F86}" type="pres">
      <dgm:prSet presAssocID="{0F86ADC3-9414-4781-AAB0-E319A9617721}" presName="L2TextContainer" presStyleLbl="revTx" presStyleIdx="6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BD7DA1F-8E40-4416-90F5-A13072ADC9C6}" type="pres">
      <dgm:prSet presAssocID="{0F86ADC3-9414-4781-AAB0-E319A9617721}" presName="L1TextContainer" presStyleLbl="revTx" presStyleIdx="7" presStyleCnt="10" custScaleX="117097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183CD0DF-1F46-44CC-9FA9-7DC75792176A}" type="pres">
      <dgm:prSet presAssocID="{0F86ADC3-9414-4781-AAB0-E319A9617721}" presName="ConnectLine" presStyleLbl="sibTrans1D1" presStyleIdx="3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80FF846A-AFFF-45AF-9755-EDF8D72EDA6C}" type="pres">
      <dgm:prSet presAssocID="{0F86ADC3-9414-4781-AAB0-E319A9617721}" presName="EmptyPlaceHolder" presStyleCnt="0"/>
      <dgm:spPr/>
    </dgm:pt>
    <dgm:pt modelId="{082CEAC7-CD2C-4F87-A9B4-5176F2768EFE}" type="pres">
      <dgm:prSet presAssocID="{4A3FC608-4C65-4797-80DB-51D701355E40}" presName="spaceBetweenRectangles" presStyleCnt="0"/>
      <dgm:spPr/>
    </dgm:pt>
    <dgm:pt modelId="{5C0282BA-EAC6-49B8-83FA-A7D03A6FF3BE}" type="pres">
      <dgm:prSet presAssocID="{3BC46CD9-C4B7-4890-B6F1-A5C6745DCA3C}" presName="composite" presStyleCnt="0"/>
      <dgm:spPr/>
    </dgm:pt>
    <dgm:pt modelId="{07A55F17-BA18-4B70-9B16-E738B66FA0AB}" type="pres">
      <dgm:prSet presAssocID="{3BC46CD9-C4B7-4890-B6F1-A5C6745DCA3C}" presName="ConnectorPoint" presStyleLbl="lnNode1" presStyleIdx="4" presStyleCnt="5"/>
      <dgm:spPr/>
    </dgm:pt>
    <dgm:pt modelId="{2F5CF546-2D2C-49FD-964E-208BC704A5D0}" type="pres">
      <dgm:prSet presAssocID="{3BC46CD9-C4B7-4890-B6F1-A5C6745DCA3C}" presName="DropPinPlaceHolder" presStyleCnt="0"/>
      <dgm:spPr/>
    </dgm:pt>
    <dgm:pt modelId="{48B2A785-2E09-4F45-95EA-7ABB941E7170}" type="pres">
      <dgm:prSet presAssocID="{3BC46CD9-C4B7-4890-B6F1-A5C6745DCA3C}" presName="DropPin" presStyleLbl="alignNode1" presStyleIdx="4" presStyleCnt="5"/>
      <dgm:spPr/>
    </dgm:pt>
    <dgm:pt modelId="{873C730D-47A9-4FD2-B80A-3A36A4F26FC7}" type="pres">
      <dgm:prSet presAssocID="{3BC46CD9-C4B7-4890-B6F1-A5C6745DCA3C}" presName="Ellipse" presStyleLbl="fgAcc1" presStyleIdx="5" presStyleCnt="6"/>
      <dgm:spPr/>
    </dgm:pt>
    <dgm:pt modelId="{06E2C482-DF8E-4ADF-A18D-E46D8EB83E61}" type="pres">
      <dgm:prSet presAssocID="{3BC46CD9-C4B7-4890-B6F1-A5C6745DCA3C}" presName="L2TextContainer" presStyleLbl="revTx" presStyleIdx="8" presStyleCnt="1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E45EF78-89C0-4C58-A92C-A001E77B64F0}" type="pres">
      <dgm:prSet presAssocID="{3BC46CD9-C4B7-4890-B6F1-A5C6745DCA3C}" presName="L1TextContainer" presStyleLbl="revTx" presStyleIdx="9" presStyleCnt="1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BB86DFF-D9AF-4F4D-A524-F5DA06F94365}" type="pres">
      <dgm:prSet presAssocID="{3BC46CD9-C4B7-4890-B6F1-A5C6745DCA3C}" presName="ConnectLine" presStyleLbl="sibTrans1D1" presStyleIdx="4" presStyleCnt="5"/>
      <dgm:spPr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A1D21A4F-EBA9-463F-8E48-E205799945A5}" type="pres">
      <dgm:prSet presAssocID="{3BC46CD9-C4B7-4890-B6F1-A5C6745DCA3C}" presName="EmptyPlaceHolder" presStyleCnt="0"/>
      <dgm:spPr/>
    </dgm:pt>
  </dgm:ptLst>
  <dgm:cxnLst>
    <dgm:cxn modelId="{353D09DD-08C4-4A2E-BD1B-6D8939810CC6}" type="presOf" srcId="{0F86ADC3-9414-4781-AAB0-E319A9617721}" destId="{DBD7DA1F-8E40-4416-90F5-A13072ADC9C6}" srcOrd="0" destOrd="0" presId="urn:microsoft.com/office/officeart/2017/3/layout/DropPinTimeline"/>
    <dgm:cxn modelId="{07829AAB-13A2-4CE6-A5A0-89E1BCB745BC}" type="presOf" srcId="{077E1F8F-22D5-44BA-847C-1BEC66EB448F}" destId="{0B4EF45F-7BE9-434B-8E14-C67F49D22EDC}" srcOrd="0" destOrd="0" presId="urn:microsoft.com/office/officeart/2017/3/layout/DropPinTimeline"/>
    <dgm:cxn modelId="{DB9A1F81-0315-4709-ADC9-D1E6A1ED205C}" srcId="{032AECE0-7926-4D71-AD86-C4D9A8672F23}" destId="{E359977B-7D3F-44F2-8AC8-EA62B02D63D7}" srcOrd="2" destOrd="0" parTransId="{3CC27D78-4764-4B8C-8B1F-F609652A49BD}" sibTransId="{6406B00A-3135-4558-B2C4-787E96E61620}"/>
    <dgm:cxn modelId="{B60F022A-BCFD-4E57-AE4B-32EEF8D6D33C}" type="presOf" srcId="{D5307AEF-4854-4A9C-BDCB-2A7EB31CCB06}" destId="{06E2C482-DF8E-4ADF-A18D-E46D8EB83E61}" srcOrd="0" destOrd="0" presId="urn:microsoft.com/office/officeart/2017/3/layout/DropPinTimeline"/>
    <dgm:cxn modelId="{4C1AD2DA-0D4F-47B9-A8F6-2CCCDD7B501A}" srcId="{032AECE0-7926-4D71-AD86-C4D9A8672F23}" destId="{E6A2101E-AB62-4FE1-8ADB-FC2C61B36039}" srcOrd="0" destOrd="0" parTransId="{27AF28B7-3E92-4984-A26F-99C49409D212}" sibTransId="{343F7669-D6A4-474B-B13E-9E07FA900353}"/>
    <dgm:cxn modelId="{09AD41E1-1B7A-4675-BE68-19016A0D3BEF}" type="presOf" srcId="{155F4E44-7CDC-46A3-AB32-BACA292FBC2D}" destId="{9FE8219F-0466-45D9-A655-9AB17065296F}" srcOrd="0" destOrd="0" presId="urn:microsoft.com/office/officeart/2017/3/layout/DropPinTimeline"/>
    <dgm:cxn modelId="{6D883D40-0A60-47D1-8A3B-5607A516CCD3}" type="presOf" srcId="{032AECE0-7926-4D71-AD86-C4D9A8672F23}" destId="{FD298FFE-A318-49FA-AE6D-488BDA2114FE}" srcOrd="0" destOrd="0" presId="urn:microsoft.com/office/officeart/2017/3/layout/DropPinTimeline"/>
    <dgm:cxn modelId="{3ABDD011-7371-4BDA-B7A4-CB7932DA47EF}" srcId="{0F86ADC3-9414-4781-AAB0-E319A9617721}" destId="{7832C1D1-AE4E-40CC-861A-DDD58B4EA2DD}" srcOrd="0" destOrd="0" parTransId="{E9881D87-5320-4B31-8E07-10ECDA6EA3C2}" sibTransId="{C11E1700-3228-4ADA-A1B7-190FA7D74B69}"/>
    <dgm:cxn modelId="{92BE406F-77E7-4D46-86D1-0A613F038DDD}" type="presOf" srcId="{0BB35D01-7677-4194-92E9-1CF8EB97F0CA}" destId="{EEBE1A26-3B14-4085-AA99-3018F5A325B2}" srcOrd="0" destOrd="0" presId="urn:microsoft.com/office/officeart/2017/3/layout/DropPinTimeline"/>
    <dgm:cxn modelId="{34FF3AA4-16F2-4218-9194-AFFBBF7806EF}" type="presOf" srcId="{D5895EAF-73FF-4573-BA31-5316FD2AB404}" destId="{4BCDF6B1-7AED-4E83-B5AB-A999F0587C8C}" srcOrd="0" destOrd="0" presId="urn:microsoft.com/office/officeart/2017/3/layout/DropPinTimeline"/>
    <dgm:cxn modelId="{8FE15F7E-D368-4497-84CB-C1C79C932513}" type="presOf" srcId="{E359977B-7D3F-44F2-8AC8-EA62B02D63D7}" destId="{B68C0750-B096-4BD0-A90F-4A4E73890F6E}" srcOrd="0" destOrd="0" presId="urn:microsoft.com/office/officeart/2017/3/layout/DropPinTimeline"/>
    <dgm:cxn modelId="{C4505CDF-3624-420E-8FA5-10C4245D5A17}" srcId="{032AECE0-7926-4D71-AD86-C4D9A8672F23}" destId="{155F4E44-7CDC-46A3-AB32-BACA292FBC2D}" srcOrd="1" destOrd="0" parTransId="{D7EAF073-D82B-4EA4-9395-EB76A5DF7DBB}" sibTransId="{A5BFA041-3E75-4C18-A827-CDDA158F110C}"/>
    <dgm:cxn modelId="{3F856824-BD69-4D4C-9898-7F6210C4CD7F}" srcId="{032AECE0-7926-4D71-AD86-C4D9A8672F23}" destId="{0F86ADC3-9414-4781-AAB0-E319A9617721}" srcOrd="3" destOrd="0" parTransId="{3FB0810E-182C-40B2-97E7-C46C30CEB991}" sibTransId="{4A3FC608-4C65-4797-80DB-51D701355E40}"/>
    <dgm:cxn modelId="{0018B13E-18B4-4D7D-BB95-29376AA7517C}" type="presOf" srcId="{E6A2101E-AB62-4FE1-8ADB-FC2C61B36039}" destId="{59785A54-085C-4BB3-9A4A-A3940F745AFB}" srcOrd="0" destOrd="0" presId="urn:microsoft.com/office/officeart/2017/3/layout/DropPinTimeline"/>
    <dgm:cxn modelId="{D5F332A4-F72F-4F5F-B7C0-258EACDEFB5C}" srcId="{032AECE0-7926-4D71-AD86-C4D9A8672F23}" destId="{3BC46CD9-C4B7-4890-B6F1-A5C6745DCA3C}" srcOrd="4" destOrd="0" parTransId="{2F962DC0-F51A-45CE-8A31-02D153752236}" sibTransId="{3FE763BC-0E48-49AB-952C-90B9800D0673}"/>
    <dgm:cxn modelId="{12510220-4D80-4616-8FF8-D452D966591A}" srcId="{3BC46CD9-C4B7-4890-B6F1-A5C6745DCA3C}" destId="{D5307AEF-4854-4A9C-BDCB-2A7EB31CCB06}" srcOrd="0" destOrd="0" parTransId="{BB587003-CE22-4FFE-8546-AECBA2D5D197}" sibTransId="{29127D9C-C3A1-42D7-8AA0-5E7114C2D199}"/>
    <dgm:cxn modelId="{E85BD7C9-A4CC-4A1B-A9B8-77D3F715369A}" type="presOf" srcId="{3BC46CD9-C4B7-4890-B6F1-A5C6745DCA3C}" destId="{9E45EF78-89C0-4C58-A92C-A001E77B64F0}" srcOrd="0" destOrd="0" presId="urn:microsoft.com/office/officeart/2017/3/layout/DropPinTimeline"/>
    <dgm:cxn modelId="{7858FDA0-5FBE-4632-A449-5BF9FB0F4556}" srcId="{E359977B-7D3F-44F2-8AC8-EA62B02D63D7}" destId="{D5895EAF-73FF-4573-BA31-5316FD2AB404}" srcOrd="0" destOrd="0" parTransId="{BFC6F67B-0903-463B-A7F0-D2046F06DDE9}" sibTransId="{113EB636-EC39-4B5D-B419-85FE64FDBB7A}"/>
    <dgm:cxn modelId="{5C3E1B27-1520-4C7E-A594-0C25E7E1DDED}" srcId="{E6A2101E-AB62-4FE1-8ADB-FC2C61B36039}" destId="{077E1F8F-22D5-44BA-847C-1BEC66EB448F}" srcOrd="0" destOrd="0" parTransId="{A9C09644-D186-445E-A52D-AB11576D823F}" sibTransId="{BE95F290-D160-4790-88E8-4B3FEAF6E196}"/>
    <dgm:cxn modelId="{1C436A87-5F99-4223-B7F2-301508B9A179}" srcId="{155F4E44-7CDC-46A3-AB32-BACA292FBC2D}" destId="{0BB35D01-7677-4194-92E9-1CF8EB97F0CA}" srcOrd="0" destOrd="0" parTransId="{B72239DA-7832-4418-8629-6345C4DDC177}" sibTransId="{5FA90FD4-FE9C-4F90-99A5-4E604BA694C9}"/>
    <dgm:cxn modelId="{F583A190-894E-427C-94BC-A3A6CE78E354}" type="presOf" srcId="{7832C1D1-AE4E-40CC-861A-DDD58B4EA2DD}" destId="{E7DD1FB0-06D6-491F-909F-06579C3F2F86}" srcOrd="0" destOrd="0" presId="urn:microsoft.com/office/officeart/2017/3/layout/DropPinTimeline"/>
    <dgm:cxn modelId="{37B48BCC-D63A-4C47-A4F0-AB139CE255F6}" type="presParOf" srcId="{FD298FFE-A318-49FA-AE6D-488BDA2114FE}" destId="{83AB3EFD-D3EA-4563-B118-27672F9B3900}" srcOrd="0" destOrd="0" presId="urn:microsoft.com/office/officeart/2017/3/layout/DropPinTimeline"/>
    <dgm:cxn modelId="{E82DDC8F-A1F3-4F5D-BB48-28EF59142AA8}" type="presParOf" srcId="{FD298FFE-A318-49FA-AE6D-488BDA2114FE}" destId="{2A1AC73B-875E-4585-B8AE-D59206D71FFE}" srcOrd="1" destOrd="0" presId="urn:microsoft.com/office/officeart/2017/3/layout/DropPinTimeline"/>
    <dgm:cxn modelId="{9845A085-00E3-4449-8613-96CEDD53E8A6}" type="presParOf" srcId="{2A1AC73B-875E-4585-B8AE-D59206D71FFE}" destId="{0D203E8C-1432-497B-9F6C-93C7C266A43A}" srcOrd="0" destOrd="0" presId="urn:microsoft.com/office/officeart/2017/3/layout/DropPinTimeline"/>
    <dgm:cxn modelId="{DC899791-AB97-4CC5-BA09-5F368748EDEF}" type="presParOf" srcId="{0D203E8C-1432-497B-9F6C-93C7C266A43A}" destId="{93017D1B-288C-4B8E-AD5B-434C6FEBAF85}" srcOrd="0" destOrd="0" presId="urn:microsoft.com/office/officeart/2017/3/layout/DropPinTimeline"/>
    <dgm:cxn modelId="{20756033-11AB-447A-B734-4DF835BC27C9}" type="presParOf" srcId="{0D203E8C-1432-497B-9F6C-93C7C266A43A}" destId="{80F50A27-C2EF-41BA-BE2C-540DFB0DBA14}" srcOrd="1" destOrd="0" presId="urn:microsoft.com/office/officeart/2017/3/layout/DropPinTimeline"/>
    <dgm:cxn modelId="{E509187A-7F61-463D-9921-1CDA5BDAAA10}" type="presParOf" srcId="{80F50A27-C2EF-41BA-BE2C-540DFB0DBA14}" destId="{B88F3FB4-2427-4CFE-889A-BD9AA2D48F1C}" srcOrd="0" destOrd="0" presId="urn:microsoft.com/office/officeart/2017/3/layout/DropPinTimeline"/>
    <dgm:cxn modelId="{67AEC33C-6018-4328-8400-89F99BFE7E9C}" type="presParOf" srcId="{80F50A27-C2EF-41BA-BE2C-540DFB0DBA14}" destId="{77430349-1E9C-4F0C-B5E4-0D2E9EE62C82}" srcOrd="1" destOrd="0" presId="urn:microsoft.com/office/officeart/2017/3/layout/DropPinTimeline"/>
    <dgm:cxn modelId="{9B25A093-F1F1-4ACF-BAD5-B1EC767D4F97}" type="presParOf" srcId="{0D203E8C-1432-497B-9F6C-93C7C266A43A}" destId="{0B4EF45F-7BE9-434B-8E14-C67F49D22EDC}" srcOrd="2" destOrd="0" presId="urn:microsoft.com/office/officeart/2017/3/layout/DropPinTimeline"/>
    <dgm:cxn modelId="{225634DE-2356-494C-8BCA-F3E4B7CD63BD}" type="presParOf" srcId="{0D203E8C-1432-497B-9F6C-93C7C266A43A}" destId="{59785A54-085C-4BB3-9A4A-A3940F745AFB}" srcOrd="3" destOrd="0" presId="urn:microsoft.com/office/officeart/2017/3/layout/DropPinTimeline"/>
    <dgm:cxn modelId="{B627CDB4-D3CA-4B41-8691-B066E177B51F}" type="presParOf" srcId="{0D203E8C-1432-497B-9F6C-93C7C266A43A}" destId="{533A9F99-3954-4474-8D13-619AE6736700}" srcOrd="4" destOrd="0" presId="urn:microsoft.com/office/officeart/2017/3/layout/DropPinTimeline"/>
    <dgm:cxn modelId="{B54DBCA6-3A0D-4D58-A6BA-445DA23EA968}" type="presParOf" srcId="{0D203E8C-1432-497B-9F6C-93C7C266A43A}" destId="{F2736071-EC64-4C07-BE62-198E4FBFD78D}" srcOrd="5" destOrd="0" presId="urn:microsoft.com/office/officeart/2017/3/layout/DropPinTimeline"/>
    <dgm:cxn modelId="{3BE97BB7-AF7C-410B-A75C-24821CF92F9E}" type="presParOf" srcId="{2A1AC73B-875E-4585-B8AE-D59206D71FFE}" destId="{86050EBA-1933-4682-BE3F-ACC2E494D36C}" srcOrd="1" destOrd="0" presId="urn:microsoft.com/office/officeart/2017/3/layout/DropPinTimeline"/>
    <dgm:cxn modelId="{E315C031-D05C-4723-996C-1142C6D79D4E}" type="presParOf" srcId="{2A1AC73B-875E-4585-B8AE-D59206D71FFE}" destId="{0D419711-604E-4582-BC5B-F7226B8C7789}" srcOrd="2" destOrd="0" presId="urn:microsoft.com/office/officeart/2017/3/layout/DropPinTimeline"/>
    <dgm:cxn modelId="{0625B0FA-0F65-4286-AD55-6B1E4932CC6A}" type="presParOf" srcId="{0D419711-604E-4582-BC5B-F7226B8C7789}" destId="{8E5964BE-C467-41A3-B65C-462519D724DF}" srcOrd="0" destOrd="0" presId="urn:microsoft.com/office/officeart/2017/3/layout/DropPinTimeline"/>
    <dgm:cxn modelId="{45AA5AAB-A7AA-465A-8EEC-35ACE60E76E7}" type="presParOf" srcId="{0D419711-604E-4582-BC5B-F7226B8C7789}" destId="{832A9BC2-C2FA-4C47-BCF9-792919AB3FFB}" srcOrd="1" destOrd="0" presId="urn:microsoft.com/office/officeart/2017/3/layout/DropPinTimeline"/>
    <dgm:cxn modelId="{891F5FEC-4F2F-4B1F-B85D-0209FFE78811}" type="presParOf" srcId="{832A9BC2-C2FA-4C47-BCF9-792919AB3FFB}" destId="{1F430FC8-A436-4B99-87EB-FC4D158CC80C}" srcOrd="0" destOrd="0" presId="urn:microsoft.com/office/officeart/2017/3/layout/DropPinTimeline"/>
    <dgm:cxn modelId="{9ABC8914-B753-47E6-AA01-44F64AB2500B}" type="presParOf" srcId="{832A9BC2-C2FA-4C47-BCF9-792919AB3FFB}" destId="{353D4818-D58A-4477-8AD9-6E7CFB7970F7}" srcOrd="1" destOrd="0" presId="urn:microsoft.com/office/officeart/2017/3/layout/DropPinTimeline"/>
    <dgm:cxn modelId="{A7F1C92A-1318-49A6-8578-18385A9D61C1}" type="presParOf" srcId="{0D419711-604E-4582-BC5B-F7226B8C7789}" destId="{EEBE1A26-3B14-4085-AA99-3018F5A325B2}" srcOrd="2" destOrd="0" presId="urn:microsoft.com/office/officeart/2017/3/layout/DropPinTimeline"/>
    <dgm:cxn modelId="{83491D67-0148-4A93-863F-CAAA0DA9BECE}" type="presParOf" srcId="{0D419711-604E-4582-BC5B-F7226B8C7789}" destId="{9FE8219F-0466-45D9-A655-9AB17065296F}" srcOrd="3" destOrd="0" presId="urn:microsoft.com/office/officeart/2017/3/layout/DropPinTimeline"/>
    <dgm:cxn modelId="{C6AF2B25-3B8F-4C9D-ADDC-885C53C89E5F}" type="presParOf" srcId="{0D419711-604E-4582-BC5B-F7226B8C7789}" destId="{795C9B7A-ED08-497D-9CEE-21A32F374D9A}" srcOrd="4" destOrd="0" presId="urn:microsoft.com/office/officeart/2017/3/layout/DropPinTimeline"/>
    <dgm:cxn modelId="{CD38D7D3-8B4A-46FF-B3E1-57D9FED17DD1}" type="presParOf" srcId="{0D419711-604E-4582-BC5B-F7226B8C7789}" destId="{E53D1221-3B9F-45F7-A09A-95ED2A0CBBC8}" srcOrd="5" destOrd="0" presId="urn:microsoft.com/office/officeart/2017/3/layout/DropPinTimeline"/>
    <dgm:cxn modelId="{807EC67F-DBAA-444D-963E-30360816A301}" type="presParOf" srcId="{2A1AC73B-875E-4585-B8AE-D59206D71FFE}" destId="{80864B71-079E-4D83-B4AA-BE9637214C7E}" srcOrd="3" destOrd="0" presId="urn:microsoft.com/office/officeart/2017/3/layout/DropPinTimeline"/>
    <dgm:cxn modelId="{F9E2C8B3-CBE5-4092-924B-995A97DDA588}" type="presParOf" srcId="{2A1AC73B-875E-4585-B8AE-D59206D71FFE}" destId="{71E2CF0A-2AFD-48C9-8CA3-8294379F627B}" srcOrd="4" destOrd="0" presId="urn:microsoft.com/office/officeart/2017/3/layout/DropPinTimeline"/>
    <dgm:cxn modelId="{914576A6-6A25-4776-8CDD-972606994D5F}" type="presParOf" srcId="{71E2CF0A-2AFD-48C9-8CA3-8294379F627B}" destId="{77643B8B-2C87-412F-800A-51B91C623BDF}" srcOrd="0" destOrd="0" presId="urn:microsoft.com/office/officeart/2017/3/layout/DropPinTimeline"/>
    <dgm:cxn modelId="{A5057401-5A2C-44CA-BCCE-72A53A6C9A38}" type="presParOf" srcId="{71E2CF0A-2AFD-48C9-8CA3-8294379F627B}" destId="{21E736B6-5B34-4E71-9DC3-5516603B1CF3}" srcOrd="1" destOrd="0" presId="urn:microsoft.com/office/officeart/2017/3/layout/DropPinTimeline"/>
    <dgm:cxn modelId="{2968EB11-BF20-47C8-A421-BCE14C9A7116}" type="presParOf" srcId="{21E736B6-5B34-4E71-9DC3-5516603B1CF3}" destId="{E47F6FB1-4455-4173-87E9-926693D65993}" srcOrd="0" destOrd="0" presId="urn:microsoft.com/office/officeart/2017/3/layout/DropPinTimeline"/>
    <dgm:cxn modelId="{21E9474B-6D26-4631-BC2E-A0FD876DA586}" type="presParOf" srcId="{21E736B6-5B34-4E71-9DC3-5516603B1CF3}" destId="{FBFC6A7B-4ACC-435D-8193-699CAE8B0217}" srcOrd="1" destOrd="0" presId="urn:microsoft.com/office/officeart/2017/3/layout/DropPinTimeline"/>
    <dgm:cxn modelId="{39A8ADC0-8746-45A6-8465-49AD63C2FDC1}" type="presParOf" srcId="{71E2CF0A-2AFD-48C9-8CA3-8294379F627B}" destId="{4BCDF6B1-7AED-4E83-B5AB-A999F0587C8C}" srcOrd="2" destOrd="0" presId="urn:microsoft.com/office/officeart/2017/3/layout/DropPinTimeline"/>
    <dgm:cxn modelId="{3716AF02-BE73-478D-BD4E-331EE10DF452}" type="presParOf" srcId="{71E2CF0A-2AFD-48C9-8CA3-8294379F627B}" destId="{B68C0750-B096-4BD0-A90F-4A4E73890F6E}" srcOrd="3" destOrd="0" presId="urn:microsoft.com/office/officeart/2017/3/layout/DropPinTimeline"/>
    <dgm:cxn modelId="{A19594FA-2CFD-42D3-B3A9-33062A57C62D}" type="presParOf" srcId="{71E2CF0A-2AFD-48C9-8CA3-8294379F627B}" destId="{8C0C424B-A6EE-4A8D-A220-582B25223EC5}" srcOrd="4" destOrd="0" presId="urn:microsoft.com/office/officeart/2017/3/layout/DropPinTimeline"/>
    <dgm:cxn modelId="{C2E3C87E-041A-4C86-81CF-AD7BBE224233}" type="presParOf" srcId="{71E2CF0A-2AFD-48C9-8CA3-8294379F627B}" destId="{C8E31732-9163-4099-842A-86AF4768607B}" srcOrd="5" destOrd="0" presId="urn:microsoft.com/office/officeart/2017/3/layout/DropPinTimeline"/>
    <dgm:cxn modelId="{2452E079-AA58-4C4E-A110-5520B3AA627B}" type="presParOf" srcId="{2A1AC73B-875E-4585-B8AE-D59206D71FFE}" destId="{1BCFE13E-3BBB-4AB4-8AC5-582B7B9BB34B}" srcOrd="5" destOrd="0" presId="urn:microsoft.com/office/officeart/2017/3/layout/DropPinTimeline"/>
    <dgm:cxn modelId="{A1676175-E074-4E3C-8C19-94285C4FAFD1}" type="presParOf" srcId="{2A1AC73B-875E-4585-B8AE-D59206D71FFE}" destId="{2E0F9260-C113-4087-86EF-853E54307F42}" srcOrd="6" destOrd="0" presId="urn:microsoft.com/office/officeart/2017/3/layout/DropPinTimeline"/>
    <dgm:cxn modelId="{1E78C8F1-217F-4A44-9664-1C982EBAC1A7}" type="presParOf" srcId="{2E0F9260-C113-4087-86EF-853E54307F42}" destId="{150FE98F-F97F-4840-9020-B8E42E21E4B2}" srcOrd="0" destOrd="0" presId="urn:microsoft.com/office/officeart/2017/3/layout/DropPinTimeline"/>
    <dgm:cxn modelId="{02484F60-8DB1-4CBC-8070-5D83E216D9AC}" type="presParOf" srcId="{2E0F9260-C113-4087-86EF-853E54307F42}" destId="{50DF855A-2FD1-4A16-9438-D396D28EAEE1}" srcOrd="1" destOrd="0" presId="urn:microsoft.com/office/officeart/2017/3/layout/DropPinTimeline"/>
    <dgm:cxn modelId="{2E2B98E5-48DA-4018-A705-22EE8B0B0DFE}" type="presParOf" srcId="{50DF855A-2FD1-4A16-9438-D396D28EAEE1}" destId="{6E5868AA-69AE-4A97-B44A-63C007566F05}" srcOrd="0" destOrd="0" presId="urn:microsoft.com/office/officeart/2017/3/layout/DropPinTimeline"/>
    <dgm:cxn modelId="{67E08481-387D-4882-9968-74C62387D212}" type="presParOf" srcId="{50DF855A-2FD1-4A16-9438-D396D28EAEE1}" destId="{7CC164F5-16AC-4187-B154-FA8F39BD74D9}" srcOrd="1" destOrd="0" presId="urn:microsoft.com/office/officeart/2017/3/layout/DropPinTimeline"/>
    <dgm:cxn modelId="{C6B60D58-FB25-492F-BEEE-7129BF4D16A8}" type="presParOf" srcId="{2E0F9260-C113-4087-86EF-853E54307F42}" destId="{E7DD1FB0-06D6-491F-909F-06579C3F2F86}" srcOrd="2" destOrd="0" presId="urn:microsoft.com/office/officeart/2017/3/layout/DropPinTimeline"/>
    <dgm:cxn modelId="{BFEA0C9D-FD6D-45DD-9B51-37D962925A9E}" type="presParOf" srcId="{2E0F9260-C113-4087-86EF-853E54307F42}" destId="{DBD7DA1F-8E40-4416-90F5-A13072ADC9C6}" srcOrd="3" destOrd="0" presId="urn:microsoft.com/office/officeart/2017/3/layout/DropPinTimeline"/>
    <dgm:cxn modelId="{F0769DCA-F7AA-43EA-A03D-C14193B05143}" type="presParOf" srcId="{2E0F9260-C113-4087-86EF-853E54307F42}" destId="{183CD0DF-1F46-44CC-9FA9-7DC75792176A}" srcOrd="4" destOrd="0" presId="urn:microsoft.com/office/officeart/2017/3/layout/DropPinTimeline"/>
    <dgm:cxn modelId="{E0DA8937-B73E-4921-AD3F-D7F841B7C0F8}" type="presParOf" srcId="{2E0F9260-C113-4087-86EF-853E54307F42}" destId="{80FF846A-AFFF-45AF-9755-EDF8D72EDA6C}" srcOrd="5" destOrd="0" presId="urn:microsoft.com/office/officeart/2017/3/layout/DropPinTimeline"/>
    <dgm:cxn modelId="{5322EA6A-4933-444C-8298-AD9B279C46D6}" type="presParOf" srcId="{2A1AC73B-875E-4585-B8AE-D59206D71FFE}" destId="{082CEAC7-CD2C-4F87-A9B4-5176F2768EFE}" srcOrd="7" destOrd="0" presId="urn:microsoft.com/office/officeart/2017/3/layout/DropPinTimeline"/>
    <dgm:cxn modelId="{8F5C884F-C1EA-4B42-B75C-8F7FBF86D728}" type="presParOf" srcId="{2A1AC73B-875E-4585-B8AE-D59206D71FFE}" destId="{5C0282BA-EAC6-49B8-83FA-A7D03A6FF3BE}" srcOrd="8" destOrd="0" presId="urn:microsoft.com/office/officeart/2017/3/layout/DropPinTimeline"/>
    <dgm:cxn modelId="{7FB30307-F322-4983-976E-A8026C86BAFF}" type="presParOf" srcId="{5C0282BA-EAC6-49B8-83FA-A7D03A6FF3BE}" destId="{07A55F17-BA18-4B70-9B16-E738B66FA0AB}" srcOrd="0" destOrd="0" presId="urn:microsoft.com/office/officeart/2017/3/layout/DropPinTimeline"/>
    <dgm:cxn modelId="{9280FD3F-603E-4899-B007-B90E4BB4CC08}" type="presParOf" srcId="{5C0282BA-EAC6-49B8-83FA-A7D03A6FF3BE}" destId="{2F5CF546-2D2C-49FD-964E-208BC704A5D0}" srcOrd="1" destOrd="0" presId="urn:microsoft.com/office/officeart/2017/3/layout/DropPinTimeline"/>
    <dgm:cxn modelId="{A44E8D06-DF69-41B5-A1D6-AD4B56F3AA0C}" type="presParOf" srcId="{2F5CF546-2D2C-49FD-964E-208BC704A5D0}" destId="{48B2A785-2E09-4F45-95EA-7ABB941E7170}" srcOrd="0" destOrd="0" presId="urn:microsoft.com/office/officeart/2017/3/layout/DropPinTimeline"/>
    <dgm:cxn modelId="{C53764E3-8CF7-4D39-81D2-8A0F5DBAB289}" type="presParOf" srcId="{2F5CF546-2D2C-49FD-964E-208BC704A5D0}" destId="{873C730D-47A9-4FD2-B80A-3A36A4F26FC7}" srcOrd="1" destOrd="0" presId="urn:microsoft.com/office/officeart/2017/3/layout/DropPinTimeline"/>
    <dgm:cxn modelId="{B414B9D3-2DA8-481C-A7EB-2397ECB83BE3}" type="presParOf" srcId="{5C0282BA-EAC6-49B8-83FA-A7D03A6FF3BE}" destId="{06E2C482-DF8E-4ADF-A18D-E46D8EB83E61}" srcOrd="2" destOrd="0" presId="urn:microsoft.com/office/officeart/2017/3/layout/DropPinTimeline"/>
    <dgm:cxn modelId="{A909D2F7-8E82-446C-8A65-1327CCA4A3E3}" type="presParOf" srcId="{5C0282BA-EAC6-49B8-83FA-A7D03A6FF3BE}" destId="{9E45EF78-89C0-4C58-A92C-A001E77B64F0}" srcOrd="3" destOrd="0" presId="urn:microsoft.com/office/officeart/2017/3/layout/DropPinTimeline"/>
    <dgm:cxn modelId="{C390B557-78ED-40AE-8055-522C98856B86}" type="presParOf" srcId="{5C0282BA-EAC6-49B8-83FA-A7D03A6FF3BE}" destId="{3BB86DFF-D9AF-4F4D-A524-F5DA06F94365}" srcOrd="4" destOrd="0" presId="urn:microsoft.com/office/officeart/2017/3/layout/DropPinTimeline"/>
    <dgm:cxn modelId="{EC014E21-6D9E-449D-9816-73FFD1042061}" type="presParOf" srcId="{5C0282BA-EAC6-49B8-83FA-A7D03A6FF3BE}" destId="{A1D21A4F-EBA9-463F-8E48-E205799945A5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B3EFD-D3EA-4563-B118-27672F9B3900}">
      <dsp:nvSpPr>
        <dsp:cNvPr id="0" name=""/>
        <dsp:cNvSpPr/>
      </dsp:nvSpPr>
      <dsp:spPr>
        <a:xfrm>
          <a:off x="0" y="1828800"/>
          <a:ext cx="885444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8F3FB4-2427-4CFE-889A-BD9AA2D48F1C}">
      <dsp:nvSpPr>
        <dsp:cNvPr id="0" name=""/>
        <dsp:cNvSpPr/>
      </dsp:nvSpPr>
      <dsp:spPr>
        <a:xfrm rot="8100000">
          <a:off x="56150" y="42146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30349-1E9C-4F0C-B5E4-0D2E9EE62C82}">
      <dsp:nvSpPr>
        <dsp:cNvPr id="0" name=""/>
        <dsp:cNvSpPr/>
      </dsp:nvSpPr>
      <dsp:spPr>
        <a:xfrm>
          <a:off x="86031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EF45F-7BE9-434B-8E14-C67F49D22EDC}">
      <dsp:nvSpPr>
        <dsp:cNvPr id="0" name=""/>
        <dsp:cNvSpPr/>
      </dsp:nvSpPr>
      <dsp:spPr>
        <a:xfrm>
          <a:off x="380833" y="746150"/>
          <a:ext cx="2430760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Октябрь 2024</a:t>
          </a:r>
          <a:endParaRPr lang="ru-RU" sz="1400" kern="1200" dirty="0"/>
        </a:p>
      </dsp:txBody>
      <dsp:txXfrm>
        <a:off x="380833" y="746150"/>
        <a:ext cx="2430760" cy="1082649"/>
      </dsp:txXfrm>
    </dsp:sp>
    <dsp:sp modelId="{59785A54-085C-4BB3-9A4A-A3940F745AFB}">
      <dsp:nvSpPr>
        <dsp:cNvPr id="0" name=""/>
        <dsp:cNvSpPr/>
      </dsp:nvSpPr>
      <dsp:spPr>
        <a:xfrm>
          <a:off x="380833" y="365759"/>
          <a:ext cx="243076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ru-RU" sz="1600" kern="1200" dirty="0" smtClean="0"/>
            <a:t>Разработка идеи</a:t>
          </a:r>
          <a:endParaRPr lang="ru-RU" sz="1600" kern="1200" dirty="0"/>
        </a:p>
      </dsp:txBody>
      <dsp:txXfrm>
        <a:off x="380833" y="365759"/>
        <a:ext cx="2430760" cy="380390"/>
      </dsp:txXfrm>
    </dsp:sp>
    <dsp:sp modelId="{533A9F99-3954-4474-8D13-619AE6736700}">
      <dsp:nvSpPr>
        <dsp:cNvPr id="0" name=""/>
        <dsp:cNvSpPr/>
      </dsp:nvSpPr>
      <dsp:spPr>
        <a:xfrm>
          <a:off x="190638" y="746150"/>
          <a:ext cx="0" cy="108264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017D1B-288C-4B8E-AD5B-434C6FEBAF85}">
      <dsp:nvSpPr>
        <dsp:cNvPr id="0" name=""/>
        <dsp:cNvSpPr/>
      </dsp:nvSpPr>
      <dsp:spPr>
        <a:xfrm>
          <a:off x="156403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30FC8-A436-4B99-87EB-FC4D158CC80C}">
      <dsp:nvSpPr>
        <dsp:cNvPr id="0" name=""/>
        <dsp:cNvSpPr/>
      </dsp:nvSpPr>
      <dsp:spPr>
        <a:xfrm rot="18900000">
          <a:off x="1514802" y="296715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D4818-D58A-4477-8AD9-6E7CFB7970F7}">
      <dsp:nvSpPr>
        <dsp:cNvPr id="0" name=""/>
        <dsp:cNvSpPr/>
      </dsp:nvSpPr>
      <dsp:spPr>
        <a:xfrm>
          <a:off x="1544683" y="299703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E1A26-3B14-4085-AA99-3018F5A325B2}">
      <dsp:nvSpPr>
        <dsp:cNvPr id="0" name=""/>
        <dsp:cNvSpPr/>
      </dsp:nvSpPr>
      <dsp:spPr>
        <a:xfrm>
          <a:off x="1839485" y="1859276"/>
          <a:ext cx="2430760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Ноябрь 2024</a:t>
          </a:r>
          <a:endParaRPr lang="ru-RU" sz="1400" kern="1200" dirty="0"/>
        </a:p>
      </dsp:txBody>
      <dsp:txXfrm>
        <a:off x="1839485" y="1859276"/>
        <a:ext cx="2430760" cy="1082649"/>
      </dsp:txXfrm>
    </dsp:sp>
    <dsp:sp modelId="{9FE8219F-0466-45D9-A655-9AB17065296F}">
      <dsp:nvSpPr>
        <dsp:cNvPr id="0" name=""/>
        <dsp:cNvSpPr/>
      </dsp:nvSpPr>
      <dsp:spPr>
        <a:xfrm>
          <a:off x="1839485" y="2941926"/>
          <a:ext cx="243076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8900" bIns="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endParaRPr lang="ru-RU" sz="1400" kern="1200" dirty="0" smtClean="0"/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ru-RU" sz="1400" kern="1200" dirty="0" smtClean="0"/>
            <a:t>Подбор комплектующих,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ru-RU" sz="1400" kern="1200" dirty="0" smtClean="0"/>
            <a:t>Сборка схемы</a:t>
          </a:r>
        </a:p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endParaRPr lang="ru-RU" sz="1300" kern="1200" dirty="0"/>
        </a:p>
      </dsp:txBody>
      <dsp:txXfrm>
        <a:off x="1839485" y="2941926"/>
        <a:ext cx="2430760" cy="380390"/>
      </dsp:txXfrm>
    </dsp:sp>
    <dsp:sp modelId="{795C9B7A-ED08-497D-9CEE-21A32F374D9A}">
      <dsp:nvSpPr>
        <dsp:cNvPr id="0" name=""/>
        <dsp:cNvSpPr/>
      </dsp:nvSpPr>
      <dsp:spPr>
        <a:xfrm>
          <a:off x="1649290" y="1828800"/>
          <a:ext cx="0" cy="108264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5964BE-C467-41A3-B65C-462519D724DF}">
      <dsp:nvSpPr>
        <dsp:cNvPr id="0" name=""/>
        <dsp:cNvSpPr/>
      </dsp:nvSpPr>
      <dsp:spPr>
        <a:xfrm>
          <a:off x="1615055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7F6FB1-4455-4173-87E9-926693D65993}">
      <dsp:nvSpPr>
        <dsp:cNvPr id="0" name=""/>
        <dsp:cNvSpPr/>
      </dsp:nvSpPr>
      <dsp:spPr>
        <a:xfrm rot="8100000">
          <a:off x="2973454" y="42146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FC6A7B-4ACC-435D-8193-699CAE8B0217}">
      <dsp:nvSpPr>
        <dsp:cNvPr id="0" name=""/>
        <dsp:cNvSpPr/>
      </dsp:nvSpPr>
      <dsp:spPr>
        <a:xfrm>
          <a:off x="3003335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DF6B1-7AED-4E83-B5AB-A999F0587C8C}">
      <dsp:nvSpPr>
        <dsp:cNvPr id="0" name=""/>
        <dsp:cNvSpPr/>
      </dsp:nvSpPr>
      <dsp:spPr>
        <a:xfrm>
          <a:off x="3298138" y="746150"/>
          <a:ext cx="2430760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Ноябрь – Декабрь 2024</a:t>
          </a:r>
          <a:endParaRPr lang="ru-RU" sz="1400" kern="1200" dirty="0"/>
        </a:p>
      </dsp:txBody>
      <dsp:txXfrm>
        <a:off x="3298138" y="746150"/>
        <a:ext cx="2430760" cy="1082649"/>
      </dsp:txXfrm>
    </dsp:sp>
    <dsp:sp modelId="{B68C0750-B096-4BD0-A90F-4A4E73890F6E}">
      <dsp:nvSpPr>
        <dsp:cNvPr id="0" name=""/>
        <dsp:cNvSpPr/>
      </dsp:nvSpPr>
      <dsp:spPr>
        <a:xfrm>
          <a:off x="3298138" y="365759"/>
          <a:ext cx="243076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ru-RU" sz="1600" kern="1200" dirty="0" smtClean="0"/>
            <a:t>Разработка корпуса</a:t>
          </a:r>
          <a:endParaRPr lang="ru-RU" sz="1600" kern="1200" dirty="0"/>
        </a:p>
      </dsp:txBody>
      <dsp:txXfrm>
        <a:off x="3298138" y="365759"/>
        <a:ext cx="2430760" cy="380390"/>
      </dsp:txXfrm>
    </dsp:sp>
    <dsp:sp modelId="{8C0C424B-A6EE-4A8D-A220-582B25223EC5}">
      <dsp:nvSpPr>
        <dsp:cNvPr id="0" name=""/>
        <dsp:cNvSpPr/>
      </dsp:nvSpPr>
      <dsp:spPr>
        <a:xfrm>
          <a:off x="3107942" y="746150"/>
          <a:ext cx="0" cy="108264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43B8B-2C87-412F-800A-51B91C623BDF}">
      <dsp:nvSpPr>
        <dsp:cNvPr id="0" name=""/>
        <dsp:cNvSpPr/>
      </dsp:nvSpPr>
      <dsp:spPr>
        <a:xfrm>
          <a:off x="3073707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868AA-69AE-4A97-B44A-63C007566F05}">
      <dsp:nvSpPr>
        <dsp:cNvPr id="0" name=""/>
        <dsp:cNvSpPr/>
      </dsp:nvSpPr>
      <dsp:spPr>
        <a:xfrm rot="18900000">
          <a:off x="4432106" y="296715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C164F5-16AC-4187-B154-FA8F39BD74D9}">
      <dsp:nvSpPr>
        <dsp:cNvPr id="0" name=""/>
        <dsp:cNvSpPr/>
      </dsp:nvSpPr>
      <dsp:spPr>
        <a:xfrm>
          <a:off x="4461987" y="299703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D1FB0-06D6-491F-909F-06579C3F2F86}">
      <dsp:nvSpPr>
        <dsp:cNvPr id="0" name=""/>
        <dsp:cNvSpPr/>
      </dsp:nvSpPr>
      <dsp:spPr>
        <a:xfrm>
          <a:off x="4548996" y="1828800"/>
          <a:ext cx="2846347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3350" rIns="0" bIns="88900" numCol="1" spcCol="1270" anchor="b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   Декабрь 2024 – Январь 2025</a:t>
          </a:r>
          <a:endParaRPr lang="ru-RU" sz="1400" kern="1200" dirty="0"/>
        </a:p>
      </dsp:txBody>
      <dsp:txXfrm>
        <a:off x="4548996" y="1828800"/>
        <a:ext cx="2846347" cy="1082649"/>
      </dsp:txXfrm>
    </dsp:sp>
    <dsp:sp modelId="{DBD7DA1F-8E40-4416-90F5-A13072ADC9C6}">
      <dsp:nvSpPr>
        <dsp:cNvPr id="0" name=""/>
        <dsp:cNvSpPr/>
      </dsp:nvSpPr>
      <dsp:spPr>
        <a:xfrm>
          <a:off x="4548996" y="2911449"/>
          <a:ext cx="2846347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01600" bIns="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ru-RU" sz="1600" kern="1200" dirty="0" smtClean="0"/>
            <a:t>   Написание кода</a:t>
          </a:r>
          <a:endParaRPr lang="ru-RU" sz="1600" kern="1200" dirty="0"/>
        </a:p>
      </dsp:txBody>
      <dsp:txXfrm>
        <a:off x="4548996" y="2911449"/>
        <a:ext cx="2846347" cy="380390"/>
      </dsp:txXfrm>
    </dsp:sp>
    <dsp:sp modelId="{183CD0DF-1F46-44CC-9FA9-7DC75792176A}">
      <dsp:nvSpPr>
        <dsp:cNvPr id="0" name=""/>
        <dsp:cNvSpPr/>
      </dsp:nvSpPr>
      <dsp:spPr>
        <a:xfrm>
          <a:off x="4566594" y="1828800"/>
          <a:ext cx="0" cy="108264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0FE98F-F97F-4840-9020-B8E42E21E4B2}">
      <dsp:nvSpPr>
        <dsp:cNvPr id="0" name=""/>
        <dsp:cNvSpPr/>
      </dsp:nvSpPr>
      <dsp:spPr>
        <a:xfrm>
          <a:off x="4532359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2A785-2E09-4F45-95EA-7ABB941E7170}">
      <dsp:nvSpPr>
        <dsp:cNvPr id="0" name=""/>
        <dsp:cNvSpPr/>
      </dsp:nvSpPr>
      <dsp:spPr>
        <a:xfrm rot="8100000">
          <a:off x="5981075" y="421466"/>
          <a:ext cx="268976" cy="268976"/>
        </a:xfrm>
        <a:prstGeom prst="teardrop">
          <a:avLst>
            <a:gd name="adj" fmla="val 11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C730D-47A9-4FD2-B80A-3A36A4F26FC7}">
      <dsp:nvSpPr>
        <dsp:cNvPr id="0" name=""/>
        <dsp:cNvSpPr/>
      </dsp:nvSpPr>
      <dsp:spPr>
        <a:xfrm>
          <a:off x="6010956" y="451347"/>
          <a:ext cx="209214" cy="209214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2C482-DF8E-4ADF-A18D-E46D8EB83E61}">
      <dsp:nvSpPr>
        <dsp:cNvPr id="0" name=""/>
        <dsp:cNvSpPr/>
      </dsp:nvSpPr>
      <dsp:spPr>
        <a:xfrm>
          <a:off x="6305759" y="746150"/>
          <a:ext cx="2430760" cy="1082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88900" rIns="88900" bIns="133350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400" kern="1200" dirty="0" smtClean="0"/>
            <a:t>Апрель – Май 2025</a:t>
          </a:r>
          <a:endParaRPr lang="ru-RU" sz="1400" kern="1200" dirty="0"/>
        </a:p>
      </dsp:txBody>
      <dsp:txXfrm>
        <a:off x="6305759" y="746150"/>
        <a:ext cx="2430760" cy="1082649"/>
      </dsp:txXfrm>
    </dsp:sp>
    <dsp:sp modelId="{9E45EF78-89C0-4C58-A92C-A001E77B64F0}">
      <dsp:nvSpPr>
        <dsp:cNvPr id="0" name=""/>
        <dsp:cNvSpPr/>
      </dsp:nvSpPr>
      <dsp:spPr>
        <a:xfrm>
          <a:off x="6305759" y="365759"/>
          <a:ext cx="2430760" cy="38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ru-RU" sz="1500" kern="1200" dirty="0" smtClean="0"/>
            <a:t>Разработка презентации</a:t>
          </a:r>
          <a:endParaRPr lang="ru-RU" sz="1500" kern="1200" dirty="0"/>
        </a:p>
      </dsp:txBody>
      <dsp:txXfrm>
        <a:off x="6305759" y="365759"/>
        <a:ext cx="2430760" cy="380390"/>
      </dsp:txXfrm>
    </dsp:sp>
    <dsp:sp modelId="{3BB86DFF-D9AF-4F4D-A524-F5DA06F94365}">
      <dsp:nvSpPr>
        <dsp:cNvPr id="0" name=""/>
        <dsp:cNvSpPr/>
      </dsp:nvSpPr>
      <dsp:spPr>
        <a:xfrm>
          <a:off x="6115564" y="746150"/>
          <a:ext cx="0" cy="1082649"/>
        </a:xfrm>
        <a:prstGeom prst="line">
          <a:avLst/>
        </a:pr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A55F17-BA18-4B70-9B16-E738B66FA0AB}">
      <dsp:nvSpPr>
        <dsp:cNvPr id="0" name=""/>
        <dsp:cNvSpPr/>
      </dsp:nvSpPr>
      <dsp:spPr>
        <a:xfrm>
          <a:off x="6081329" y="1794564"/>
          <a:ext cx="68470" cy="684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=""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=""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=""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=""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=""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=""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=""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=""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117AAB"/>
                </a:solidFill>
                <a:latin typeface="Aptos"/>
              </a:rPr>
              <a:t>"Перчатка-переводчик с языка жестов"</a:t>
            </a:r>
            <a:endParaRPr lang="ru-RU" dirty="0">
              <a:solidFill>
                <a:srgbClr val="117AAB"/>
              </a:solidFill>
              <a:latin typeface="Aptos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cap="all" dirty="0">
                <a:latin typeface="Aptos"/>
              </a:rPr>
              <a:t>Мажейко </a:t>
            </a:r>
            <a:r>
              <a:rPr lang="ru-RU" sz="1800" cap="all" err="1">
                <a:latin typeface="Aptos"/>
              </a:rPr>
              <a:t>матвей</a:t>
            </a:r>
            <a:r>
              <a:rPr lang="ru-RU" sz="1800" cap="all" dirty="0">
                <a:latin typeface="Aptos"/>
              </a:rPr>
              <a:t>, Останин Владимир котляров Данил; ИЭ-92</a:t>
            </a:r>
          </a:p>
          <a:p>
            <a:r>
              <a:rPr lang="ru-RU" sz="1800" dirty="0">
                <a:latin typeface="Aptos"/>
              </a:rPr>
              <a:t>Кем</a:t>
            </a:r>
            <a:r>
              <a:rPr lang="ru-RU" sz="1800" dirty="0"/>
              <a:t>ерово 202</a:t>
            </a:r>
            <a:r>
              <a:rPr lang="ru-RU" sz="1800" dirty="0">
                <a:latin typeface="Aptos"/>
              </a:rPr>
              <a:t>5</a:t>
            </a:r>
            <a:endParaRPr lang="ru-RU" sz="1800" b="1" cap="all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CC99087F-99B2-7739-4AE8-0CB3D6501CFD}"/>
              </a:ext>
            </a:extLst>
          </p:cNvPr>
          <p:cNvSpPr/>
          <p:nvPr/>
        </p:nvSpPr>
        <p:spPr>
          <a:xfrm>
            <a:off x="3143029" y="1405129"/>
            <a:ext cx="8284525" cy="1544268"/>
          </a:xfrm>
          <a:prstGeom prst="roundRect">
            <a:avLst/>
          </a:prstGeom>
          <a:solidFill>
            <a:srgbClr val="117AAB"/>
          </a:solidFill>
          <a:ln>
            <a:solidFill>
              <a:srgbClr val="117A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 b="1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41A8D6A9-E81F-9E9E-7537-EF9BF5EA741A}"/>
              </a:ext>
            </a:extLst>
          </p:cNvPr>
          <p:cNvSpPr>
            <a:spLocks noGrp="1"/>
          </p:cNvSpPr>
          <p:nvPr/>
        </p:nvSpPr>
        <p:spPr>
          <a:xfrm>
            <a:off x="4107641" y="133526"/>
            <a:ext cx="4519524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800" b="1" dirty="0">
                <a:solidFill>
                  <a:srgbClr val="117AAB"/>
                </a:solidFill>
              </a:rPr>
              <a:t>Актуальность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xmlns="" id="{441CFF35-46D7-6138-9DC8-C0A51133EBEA}"/>
              </a:ext>
            </a:extLst>
          </p:cNvPr>
          <p:cNvSpPr/>
          <p:nvPr/>
        </p:nvSpPr>
        <p:spPr>
          <a:xfrm>
            <a:off x="947131" y="1402556"/>
            <a:ext cx="2627828" cy="1546840"/>
          </a:xfrm>
          <a:prstGeom prst="round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400" b="1" dirty="0">
                <a:solidFill>
                  <a:srgbClr val="117AAB"/>
                </a:solidFill>
              </a:rPr>
              <a:t>Проблематика</a:t>
            </a:r>
            <a:endParaRPr lang="ru-RU" dirty="0">
              <a:solidFill>
                <a:srgbClr val="117AAB"/>
              </a:solidFill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xmlns="" id="{508BC936-1ADA-0014-B145-76ABC1318F0D}"/>
              </a:ext>
            </a:extLst>
          </p:cNvPr>
          <p:cNvSpPr txBox="1"/>
          <p:nvPr/>
        </p:nvSpPr>
        <p:spPr>
          <a:xfrm>
            <a:off x="5191660" y="3103770"/>
            <a:ext cx="255291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3600" b="1" dirty="0">
                <a:solidFill>
                  <a:srgbClr val="117AAB"/>
                </a:solidFill>
              </a:rPr>
              <a:t>Тезисы</a:t>
            </a:r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xmlns="" id="{4275F7D0-E85E-5A7D-F481-F123CAC5F2B7}"/>
              </a:ext>
            </a:extLst>
          </p:cNvPr>
          <p:cNvCxnSpPr/>
          <p:nvPr/>
        </p:nvCxnSpPr>
        <p:spPr>
          <a:xfrm flipV="1">
            <a:off x="2352548" y="3752478"/>
            <a:ext cx="7478764" cy="5154"/>
          </a:xfrm>
          <a:prstGeom prst="straightConnector1">
            <a:avLst/>
          </a:prstGeom>
          <a:ln w="12700">
            <a:solidFill>
              <a:srgbClr val="1056B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12">
            <a:extLst>
              <a:ext uri="{FF2B5EF4-FFF2-40B4-BE49-F238E27FC236}">
                <a16:creationId xmlns:a16="http://schemas.microsoft.com/office/drawing/2014/main" xmlns="" id="{55114354-0656-A17E-8B6C-919075B583F1}"/>
              </a:ext>
            </a:extLst>
          </p:cNvPr>
          <p:cNvSpPr txBox="1"/>
          <p:nvPr/>
        </p:nvSpPr>
        <p:spPr>
          <a:xfrm>
            <a:off x="810741" y="4221000"/>
            <a:ext cx="11195946" cy="230832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1.</a:t>
            </a:r>
            <a:r>
              <a:rPr lang="ru-RU" dirty="0" smtClean="0"/>
              <a:t> </a:t>
            </a:r>
            <a:r>
              <a:rPr lang="ru-RU" dirty="0"/>
              <a:t>Увеличение числа людей с ограниченными возможностями требует разработки новых технологий для улучшения качества их жизни</a:t>
            </a:r>
            <a:endParaRPr lang="ru-RU" dirty="0"/>
          </a:p>
          <a:p>
            <a:r>
              <a:rPr lang="ru-RU" dirty="0"/>
              <a:t>2</a:t>
            </a:r>
            <a:r>
              <a:rPr lang="ru-RU" dirty="0" smtClean="0"/>
              <a:t>.</a:t>
            </a:r>
            <a:r>
              <a:rPr lang="ru-RU" dirty="0"/>
              <a:t> Использование </a:t>
            </a:r>
            <a:r>
              <a:rPr lang="ru-RU" dirty="0" err="1"/>
              <a:t>Arduino</a:t>
            </a:r>
            <a:r>
              <a:rPr lang="ru-RU" dirty="0"/>
              <a:t> UNO и датчиков (</a:t>
            </a:r>
            <a:r>
              <a:rPr lang="ru-RU" dirty="0" err="1"/>
              <a:t>Flex</a:t>
            </a:r>
            <a:r>
              <a:rPr lang="ru-RU" dirty="0"/>
              <a:t> </a:t>
            </a:r>
            <a:r>
              <a:rPr lang="ru-RU" dirty="0" err="1"/>
              <a:t>Sensors</a:t>
            </a:r>
            <a:r>
              <a:rPr lang="ru-RU" dirty="0"/>
              <a:t> и MPU6050) позволяет точно определять положение и движение пальцев, что является ключевым фактором для точного распознавания жестов</a:t>
            </a:r>
            <a:endParaRPr lang="ru-RU" dirty="0"/>
          </a:p>
          <a:p>
            <a:r>
              <a:rPr lang="ru-RU" dirty="0"/>
              <a:t>3</a:t>
            </a:r>
            <a:r>
              <a:rPr lang="ru-RU" dirty="0" smtClean="0"/>
              <a:t>.</a:t>
            </a:r>
            <a:r>
              <a:rPr lang="ru-RU" dirty="0"/>
              <a:t> Умная перчатка может стать удобным инструментом для обучения языку жестов, а также для повседневного общения между глухими и слышащими людьми</a:t>
            </a:r>
            <a:endParaRPr lang="ru-RU" dirty="0"/>
          </a:p>
          <a:p>
            <a:r>
              <a:rPr lang="ru-RU" dirty="0"/>
              <a:t>4</a:t>
            </a:r>
            <a:r>
              <a:rPr lang="ru-RU" dirty="0" smtClean="0"/>
              <a:t>.</a:t>
            </a:r>
            <a:r>
              <a:rPr lang="ru-RU" dirty="0"/>
              <a:t> Возможность расширения функционала проекта, включая поддержку различных языков жестов и интеграцию с другими устройствами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574959" y="1407803"/>
            <a:ext cx="77079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В </a:t>
            </a:r>
            <a:r>
              <a:rPr lang="ru-RU" sz="1600" dirty="0">
                <a:solidFill>
                  <a:schemeClr val="bg1"/>
                </a:solidFill>
              </a:rPr>
              <a:t>современном мире существует потребность в доступных и эффективных способах общения для людей с ограниченными возможностями, в частности для глухих и слабослышащих. Жестовый язык является важным средством коммуникации для этой группы людей, однако его освоение может быть сложным для тех, кто с ним не знаком.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4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xmlns="" id="{4740A5A9-C6D8-38BB-068D-FE46677E7866}"/>
              </a:ext>
            </a:extLst>
          </p:cNvPr>
          <p:cNvSpPr/>
          <p:nvPr/>
        </p:nvSpPr>
        <p:spPr>
          <a:xfrm>
            <a:off x="-5143" y="-2572"/>
            <a:ext cx="6112729" cy="6859125"/>
          </a:xfrm>
          <a:prstGeom prst="rect">
            <a:avLst/>
          </a:prstGeom>
          <a:solidFill>
            <a:srgbClr val="117AAB"/>
          </a:solidFill>
          <a:ln>
            <a:solidFill>
              <a:srgbClr val="117A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xmlns="" id="{62C78C53-EDFC-D342-90EE-F564E2BB6140}"/>
              </a:ext>
            </a:extLst>
          </p:cNvPr>
          <p:cNvCxnSpPr/>
          <p:nvPr/>
        </p:nvCxnSpPr>
        <p:spPr>
          <a:xfrm flipV="1">
            <a:off x="1075683" y="982505"/>
            <a:ext cx="3936494" cy="5154"/>
          </a:xfrm>
          <a:prstGeom prst="straightConnector1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xmlns="" id="{B48F0794-9941-A187-B8FB-6047837C862D}"/>
              </a:ext>
            </a:extLst>
          </p:cNvPr>
          <p:cNvCxnSpPr>
            <a:cxnSpLocks/>
          </p:cNvCxnSpPr>
          <p:nvPr/>
        </p:nvCxnSpPr>
        <p:spPr>
          <a:xfrm flipV="1">
            <a:off x="7130494" y="982505"/>
            <a:ext cx="3936494" cy="5154"/>
          </a:xfrm>
          <a:prstGeom prst="straightConnector1">
            <a:avLst/>
          </a:prstGeom>
          <a:ln w="28575">
            <a:solidFill>
              <a:srgbClr val="117AAB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A8993BD-422C-34EC-97B4-37A300240E39}"/>
              </a:ext>
            </a:extLst>
          </p:cNvPr>
          <p:cNvSpPr txBox="1"/>
          <p:nvPr/>
        </p:nvSpPr>
        <p:spPr>
          <a:xfrm>
            <a:off x="7731210" y="152400"/>
            <a:ext cx="27432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4400" b="1">
                <a:solidFill>
                  <a:srgbClr val="117AAB"/>
                </a:solidFill>
                <a:latin typeface="Aptos Display"/>
              </a:rPr>
              <a:t>Задачи</a:t>
            </a:r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7726B61-E0AC-5BAB-395B-B5C817EE6C3A}"/>
              </a:ext>
            </a:extLst>
          </p:cNvPr>
          <p:cNvSpPr txBox="1"/>
          <p:nvPr/>
        </p:nvSpPr>
        <p:spPr>
          <a:xfrm>
            <a:off x="2294238" y="152400"/>
            <a:ext cx="198356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4400" b="1" dirty="0">
                <a:solidFill>
                  <a:srgbClr val="FFFFFF"/>
                </a:solidFill>
                <a:latin typeface="Aptos Display"/>
              </a:rPr>
              <a:t>Цель</a:t>
            </a:r>
            <a:r>
              <a:rPr lang="ru-RU" sz="4400" b="1" dirty="0">
                <a:latin typeface="Aptos Display"/>
              </a:rPr>
              <a:t>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965D2B97-048B-2B57-6AE5-504661A0C4C4}"/>
              </a:ext>
            </a:extLst>
          </p:cNvPr>
          <p:cNvSpPr txBox="1"/>
          <p:nvPr/>
        </p:nvSpPr>
        <p:spPr>
          <a:xfrm>
            <a:off x="450411" y="1454185"/>
            <a:ext cx="532772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ru-RU" dirty="0">
                <a:solidFill>
                  <a:schemeClr val="bg1"/>
                </a:solidFill>
              </a:rPr>
              <a:t>Разобраться в принципе работы устройства и его функционале</a:t>
            </a:r>
          </a:p>
          <a:p>
            <a:pPr marL="342900" indent="-342900">
              <a:buAutoNum type="arabicPeriod"/>
            </a:pPr>
            <a:endParaRPr lang="ru-RU" b="1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b="1" dirty="0" smtClean="0">
                <a:solidFill>
                  <a:schemeClr val="bg1"/>
                </a:solidFill>
              </a:rPr>
              <a:t>Разработка </a:t>
            </a:r>
            <a:r>
              <a:rPr lang="ru-RU" b="1" dirty="0">
                <a:solidFill>
                  <a:schemeClr val="bg1"/>
                </a:solidFill>
              </a:rPr>
              <a:t>умной перчатки</a:t>
            </a:r>
            <a:r>
              <a:rPr lang="ru-RU" dirty="0">
                <a:solidFill>
                  <a:schemeClr val="bg1"/>
                </a:solidFill>
              </a:rPr>
              <a:t>: создать устройство, которое будет распознавать жесты руки с помощью сенсоров и акселерометра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ru-RU" dirty="0" smtClean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ru-RU" b="1" dirty="0" smtClean="0">
                <a:solidFill>
                  <a:schemeClr val="bg1"/>
                </a:solidFill>
              </a:rPr>
              <a:t>Обеспечение </a:t>
            </a:r>
            <a:r>
              <a:rPr lang="ru-RU" b="1" dirty="0">
                <a:solidFill>
                  <a:schemeClr val="bg1"/>
                </a:solidFill>
              </a:rPr>
              <a:t>точности распознавания</a:t>
            </a:r>
            <a:r>
              <a:rPr lang="ru-RU" dirty="0">
                <a:solidFill>
                  <a:schemeClr val="bg1"/>
                </a:solidFill>
              </a:rPr>
              <a:t>: разработать алгоритмы для обработки данных с датчиков </a:t>
            </a:r>
            <a:r>
              <a:rPr lang="ru-RU" dirty="0" err="1">
                <a:solidFill>
                  <a:schemeClr val="bg1"/>
                </a:solidFill>
              </a:rPr>
              <a:t>Flex</a:t>
            </a:r>
            <a:r>
              <a:rPr lang="ru-RU" dirty="0">
                <a:solidFill>
                  <a:schemeClr val="bg1"/>
                </a:solidFill>
              </a:rPr>
              <a:t> и MPU6050 для точного определения положения и движения пальцев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E94BA14-4174-4A66-D4E0-F4C4C70C0FB2}"/>
              </a:ext>
            </a:extLst>
          </p:cNvPr>
          <p:cNvSpPr txBox="1"/>
          <p:nvPr/>
        </p:nvSpPr>
        <p:spPr>
          <a:xfrm>
            <a:off x="6357238" y="1286890"/>
            <a:ext cx="563657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b="1" dirty="0" smtClean="0"/>
              <a:t>1.Исследование </a:t>
            </a:r>
            <a:r>
              <a:rPr lang="ru-RU" b="1" dirty="0"/>
              <a:t>и выбор компонентов</a:t>
            </a:r>
            <a:r>
              <a:rPr lang="ru-RU" dirty="0"/>
              <a:t>: Определить необходимые компоненты (</a:t>
            </a:r>
            <a:r>
              <a:rPr lang="ru-RU" dirty="0" err="1"/>
              <a:t>Arduino</a:t>
            </a:r>
            <a:r>
              <a:rPr lang="ru-RU" dirty="0"/>
              <a:t> UNO, </a:t>
            </a:r>
            <a:r>
              <a:rPr lang="ru-RU" dirty="0" err="1"/>
              <a:t>Flex</a:t>
            </a:r>
            <a:r>
              <a:rPr lang="ru-RU" dirty="0"/>
              <a:t> </a:t>
            </a:r>
            <a:r>
              <a:rPr lang="ru-RU" dirty="0" err="1"/>
              <a:t>Sensors</a:t>
            </a:r>
            <a:r>
              <a:rPr lang="ru-RU" dirty="0"/>
              <a:t>, MPU6050) и их характеристики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dirty="0"/>
              <a:t>2. Сборка устройства</a:t>
            </a:r>
            <a:r>
              <a:rPr lang="ru-RU" dirty="0"/>
              <a:t>: Разработать схему подключения и собрать все компоненты в одно устройство. </a:t>
            </a:r>
            <a:endParaRPr lang="ru-RU" dirty="0" smtClean="0"/>
          </a:p>
          <a:p>
            <a:endParaRPr lang="ru-RU" dirty="0" smtClean="0"/>
          </a:p>
          <a:p>
            <a:r>
              <a:rPr lang="ru-RU" b="1" dirty="0"/>
              <a:t>3. Программирование</a:t>
            </a:r>
            <a:r>
              <a:rPr lang="ru-RU" dirty="0"/>
              <a:t>: Написать код для </a:t>
            </a:r>
            <a:r>
              <a:rPr lang="ru-RU" dirty="0" err="1"/>
              <a:t>Arduino</a:t>
            </a:r>
            <a:r>
              <a:rPr lang="ru-RU" dirty="0"/>
              <a:t>, который будет считывать данные с сенсоров и обрабатывать их для определения жестов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b="1" dirty="0"/>
              <a:t>4</a:t>
            </a:r>
            <a:r>
              <a:rPr lang="ru-RU" b="1" dirty="0" smtClean="0"/>
              <a:t>. </a:t>
            </a:r>
            <a:r>
              <a:rPr lang="ru-RU" b="1" dirty="0"/>
              <a:t>Документация</a:t>
            </a:r>
            <a:r>
              <a:rPr lang="ru-RU" dirty="0"/>
              <a:t>: </a:t>
            </a:r>
            <a:r>
              <a:rPr lang="ru-RU" dirty="0" smtClean="0"/>
              <a:t>создание презентации и гит </a:t>
            </a:r>
            <a:r>
              <a:rPr lang="ru-RU" dirty="0" err="1" smtClean="0"/>
              <a:t>хаба</a:t>
            </a:r>
            <a:r>
              <a:rPr lang="ru-RU" dirty="0" smtClean="0"/>
              <a:t> для проекта.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528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66F2F4-FD3E-73AE-7650-A78184B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117AAB"/>
                </a:solidFill>
              </a:rPr>
              <a:t>Технология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55D26CF-54D6-01BA-BAF1-822D35D333EF}"/>
              </a:ext>
            </a:extLst>
          </p:cNvPr>
          <p:cNvSpPr txBox="1"/>
          <p:nvPr/>
        </p:nvSpPr>
        <p:spPr>
          <a:xfrm>
            <a:off x="2343" y="795105"/>
            <a:ext cx="43962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/>
              <a:t>Блок схема и основные устройства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" y="2257425"/>
            <a:ext cx="69342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8057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5" y="5148563"/>
            <a:ext cx="1930104" cy="168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467" y="5014912"/>
            <a:ext cx="1819275" cy="181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842" y="2111444"/>
            <a:ext cx="2982158" cy="2305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563FD21-44AA-089E-2233-7738AB704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9798" y="141890"/>
            <a:ext cx="400812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117AAB"/>
                </a:solidFill>
              </a:rPr>
              <a:t>Комплектующие</a:t>
            </a:r>
            <a:endParaRPr lang="ru-RU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xmlns="" id="{132F3D27-38EE-4CF8-C116-EC099C035409}"/>
              </a:ext>
            </a:extLst>
          </p:cNvPr>
          <p:cNvCxnSpPr>
            <a:stCxn id="2" idx="1"/>
            <a:endCxn id="3" idx="0"/>
          </p:cNvCxnSpPr>
          <p:nvPr/>
        </p:nvCxnSpPr>
        <p:spPr>
          <a:xfrm flipH="1">
            <a:off x="3020680" y="804672"/>
            <a:ext cx="1089118" cy="670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xmlns="" id="{71533EBE-BABC-F5AB-66A6-693D6A986B5C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>
            <a:off x="8117918" y="804672"/>
            <a:ext cx="1058479" cy="6703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197720" y="1475006"/>
            <a:ext cx="16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117AAB"/>
                </a:solidFill>
              </a:rPr>
              <a:t>Hardware</a:t>
            </a:r>
            <a:endParaRPr lang="ru-RU" sz="2400" b="1" dirty="0">
              <a:solidFill>
                <a:srgbClr val="117AAB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2" idx="2"/>
          </p:cNvCxnSpPr>
          <p:nvPr/>
        </p:nvCxnSpPr>
        <p:spPr>
          <a:xfrm>
            <a:off x="6113858" y="1467453"/>
            <a:ext cx="0" cy="5390547"/>
          </a:xfrm>
          <a:prstGeom prst="line">
            <a:avLst/>
          </a:prstGeom>
          <a:ln w="38100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8476526" y="1475005"/>
            <a:ext cx="13997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117AAB"/>
                </a:solidFill>
              </a:rPr>
              <a:t>Software</a:t>
            </a:r>
            <a:endParaRPr lang="ru-RU" sz="2400" b="1" dirty="0">
              <a:solidFill>
                <a:srgbClr val="117AAB"/>
              </a:solidFill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 flipV="1">
            <a:off x="0" y="2049517"/>
            <a:ext cx="12192000" cy="15766"/>
          </a:xfrm>
          <a:prstGeom prst="line">
            <a:avLst/>
          </a:prstGeom>
          <a:ln w="38100">
            <a:solidFill>
              <a:srgbClr val="117AAB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816" y="2194480"/>
            <a:ext cx="45661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Arduino</a:t>
            </a:r>
            <a:r>
              <a:rPr lang="en-US" dirty="0"/>
              <a:t> </a:t>
            </a:r>
            <a:r>
              <a:rPr lang="en-US" dirty="0" smtClean="0"/>
              <a:t>UNO</a:t>
            </a:r>
            <a:endParaRPr lang="ru-RU" dirty="0" smtClean="0"/>
          </a:p>
          <a:p>
            <a:r>
              <a:rPr lang="ru-RU" dirty="0" smtClean="0"/>
              <a:t>(</a:t>
            </a:r>
            <a:r>
              <a:rPr lang="ru-RU" smtClean="0"/>
              <a:t>Основной контролер)</a:t>
            </a:r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r>
              <a:rPr lang="en-US" dirty="0" smtClean="0"/>
              <a:t> </a:t>
            </a:r>
            <a:r>
              <a:rPr lang="en-US" dirty="0"/>
              <a:t>5 Flex Sensor 2.2(</a:t>
            </a:r>
            <a:r>
              <a:rPr lang="ru-RU" dirty="0"/>
              <a:t>датчиков изгиба</a:t>
            </a:r>
            <a:r>
              <a:rPr lang="ru-RU" dirty="0" smtClean="0"/>
              <a:t>)</a:t>
            </a:r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акселерометр </a:t>
            </a:r>
            <a:r>
              <a:rPr lang="en-US" dirty="0" smtClean="0"/>
              <a:t>MPU6050</a:t>
            </a:r>
            <a:endParaRPr lang="ru-RU" dirty="0" smtClean="0"/>
          </a:p>
          <a:p>
            <a:endParaRPr lang="ru-RU" dirty="0">
              <a:solidFill>
                <a:srgbClr val="FF0000"/>
              </a:solidFill>
            </a:endParaRPr>
          </a:p>
          <a:p>
            <a:endParaRPr lang="ru-RU" dirty="0" smtClean="0">
              <a:solidFill>
                <a:srgbClr val="FF0000"/>
              </a:solidFill>
            </a:endParaRPr>
          </a:p>
          <a:p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6396722" y="2431335"/>
            <a:ext cx="555934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Среда разработки</a:t>
            </a:r>
            <a:r>
              <a:rPr lang="ru-RU" dirty="0"/>
              <a:t>: - </a:t>
            </a:r>
            <a:r>
              <a:rPr lang="ru-RU" b="1" dirty="0" err="1"/>
              <a:t>Arduino</a:t>
            </a:r>
            <a:r>
              <a:rPr lang="ru-RU" b="1" dirty="0"/>
              <a:t> IDE</a:t>
            </a:r>
            <a:r>
              <a:rPr lang="ru-RU" dirty="0"/>
              <a:t>: для написания и загрузки кода на </a:t>
            </a:r>
            <a:r>
              <a:rPr lang="ru-RU" dirty="0" err="1"/>
              <a:t>Arduino</a:t>
            </a:r>
            <a:r>
              <a:rPr lang="ru-RU" dirty="0"/>
              <a:t> UNO. Это бесплатная и широко используемая среда для разработки проектов на базе </a:t>
            </a:r>
            <a:r>
              <a:rPr lang="ru-RU" dirty="0" err="1"/>
              <a:t>Arduino</a:t>
            </a:r>
            <a:r>
              <a:rPr lang="ru-RU" dirty="0"/>
              <a:t>. </a:t>
            </a:r>
            <a:endParaRPr lang="ru-RU" dirty="0" smtClean="0"/>
          </a:p>
          <a:p>
            <a:endParaRPr lang="ru-RU" dirty="0">
              <a:solidFill>
                <a:srgbClr val="FF0000"/>
              </a:solidFill>
            </a:endParaRPr>
          </a:p>
          <a:p>
            <a:r>
              <a:rPr lang="ru-RU" b="1" dirty="0"/>
              <a:t>Алгоритмы обработки данных</a:t>
            </a:r>
            <a:r>
              <a:rPr lang="ru-RU" dirty="0"/>
              <a:t>: - </a:t>
            </a:r>
            <a:r>
              <a:rPr lang="ru-RU" b="1" dirty="0"/>
              <a:t>Считывание данных</a:t>
            </a:r>
            <a:r>
              <a:rPr lang="ru-RU" dirty="0"/>
              <a:t>: код для считывания значений с </a:t>
            </a:r>
            <a:r>
              <a:rPr lang="ru-RU" dirty="0" err="1"/>
              <a:t>тензорезисторов</a:t>
            </a:r>
            <a:r>
              <a:rPr lang="ru-RU" dirty="0"/>
              <a:t> и MPU6050. - </a:t>
            </a:r>
            <a:r>
              <a:rPr lang="ru-RU" b="1" dirty="0"/>
              <a:t>Обработка и фильтрация данных</a:t>
            </a:r>
            <a:r>
              <a:rPr lang="ru-RU" dirty="0"/>
              <a:t>: алгоритмы для обработки сигналов, включая фильтрацию шумов и обработку выходных данных. - </a:t>
            </a:r>
            <a:r>
              <a:rPr lang="ru-RU" b="1" dirty="0"/>
              <a:t>Распознавание жестов</a:t>
            </a:r>
            <a:r>
              <a:rPr lang="ru-RU" dirty="0"/>
              <a:t>: алгоритмы для сопоставления полученных данных с заранее определенными жестами и их значениями.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208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1FE173-6245-2CA0-733C-2DFA5FC9B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148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solidFill>
                  <a:srgbClr val="117AAB"/>
                </a:solidFill>
              </a:rPr>
              <a:t>Последствия внедрения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316449"/>
            <a:ext cx="1200911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Улучшение </a:t>
            </a:r>
            <a:r>
              <a:rPr lang="ru-RU" dirty="0"/>
              <a:t>коммуникации: - Умная перчатка позволит людям с ограниченными возможностями, особенно глухим и слабослышащим, легче общаться с окружающими, что снизит барьеры в общении</a:t>
            </a:r>
            <a:r>
              <a:rPr lang="ru-RU" dirty="0" smtClean="0"/>
              <a:t>.</a:t>
            </a:r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 </a:t>
            </a:r>
            <a:r>
              <a:rPr lang="ru-RU" dirty="0"/>
              <a:t>Повышение осведомленности: - Проект поможет повысить осведомленность общества о жестовом языке и потребностях людей с ограниченными возможностями, способствуя инклюзии. 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 </a:t>
            </a:r>
            <a:r>
              <a:rPr lang="ru-RU" dirty="0"/>
              <a:t>Образовательные возможности: - Устройство может быть использовано в образовательных учреждениях для обучения жестовому языку, что облегчит процесс освоения языка для новых пользователей. 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 </a:t>
            </a:r>
            <a:r>
              <a:rPr lang="ru-RU" dirty="0"/>
              <a:t>Технологические инновации: - Внедрение технологии может вдохновить на дальнейшие разработки в области носимых устройств и систем распознавания жестов, открывая новые перспективы для исследований и разработок. 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Социальное </a:t>
            </a:r>
            <a:r>
              <a:rPr lang="ru-RU" dirty="0"/>
              <a:t>воздействие: - Умная перчатка может способствовать улучшению качества жизни людей с ограниченными возможностями, предоставляя им больше возможностей для взаимодействия с обществом. </a:t>
            </a:r>
            <a:endParaRPr lang="ru-RU" dirty="0" smtClean="0"/>
          </a:p>
          <a:p>
            <a:pPr marL="342900" indent="-342900">
              <a:buAutoNum type="arabicPeriod"/>
            </a:pP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Экономические </a:t>
            </a:r>
            <a:r>
              <a:rPr lang="ru-RU" dirty="0"/>
              <a:t>последствия: — потенциальное коммерческое применение устройства может привести к созданию новых рабочих мест в сфере разработки и производства, а также в сфере обслуживания и поддержки пользователей. </a:t>
            </a:r>
          </a:p>
        </p:txBody>
      </p:sp>
    </p:spTree>
    <p:extLst>
      <p:ext uri="{BB962C8B-B14F-4D97-AF65-F5344CB8AC3E}">
        <p14:creationId xmlns:p14="http://schemas.microsoft.com/office/powerpoint/2010/main" val="59087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917C205-C798-0754-9222-610535C5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solidFill>
                  <a:srgbClr val="117AAB"/>
                </a:solidFill>
              </a:rPr>
              <a:t>Дорожная карта</a:t>
            </a:r>
            <a:endParaRPr lang="ru-RU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xmlns="" id="{E8EEB303-99AB-479B-8B0F-1F9AEF348F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8923828"/>
              </p:ext>
            </p:extLst>
          </p:nvPr>
        </p:nvGraphicFramePr>
        <p:xfrm>
          <a:off x="1668780" y="2278380"/>
          <a:ext cx="885444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Скругленный прямоугольник 2"/>
          <p:cNvSpPr/>
          <p:nvPr/>
        </p:nvSpPr>
        <p:spPr>
          <a:xfrm>
            <a:off x="1219200" y="1539240"/>
            <a:ext cx="9799320" cy="5135880"/>
          </a:xfrm>
          <a:prstGeom prst="roundRect">
            <a:avLst/>
          </a:prstGeom>
          <a:noFill/>
          <a:ln w="38100">
            <a:solidFill>
              <a:srgbClr val="117A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576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E3903F6-E7A4-7E5B-BE69-171C1EC14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2048E8E-7AFB-AD82-A285-B7B9378D83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117AAB"/>
                </a:solidFill>
                <a:latin typeface="Aptos"/>
              </a:rPr>
              <a:t>"Перчатка-переводчик с языка жестов"</a:t>
            </a:r>
            <a:endParaRPr lang="ru-RU" dirty="0">
              <a:solidFill>
                <a:srgbClr val="117AAB"/>
              </a:solidFill>
              <a:latin typeface="Aptos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186F270F-9E8B-4E19-CC81-649FA29C0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sz="1800" cap="all" dirty="0">
                <a:latin typeface="Aptos"/>
              </a:rPr>
              <a:t>Мажейко </a:t>
            </a:r>
            <a:r>
              <a:rPr lang="ru-RU" sz="1800" cap="all" err="1">
                <a:latin typeface="Aptos"/>
              </a:rPr>
              <a:t>матвей</a:t>
            </a:r>
            <a:r>
              <a:rPr lang="ru-RU" sz="1800" cap="all" dirty="0">
                <a:latin typeface="Aptos"/>
              </a:rPr>
              <a:t>, Останин Владимир котляров Данил; ИЭ-92</a:t>
            </a:r>
          </a:p>
          <a:p>
            <a:r>
              <a:rPr lang="ru-RU" sz="1800" dirty="0">
                <a:latin typeface="Aptos"/>
              </a:rPr>
              <a:t>Кем</a:t>
            </a:r>
            <a:r>
              <a:rPr lang="ru-RU" sz="1800" dirty="0"/>
              <a:t>ерово 202</a:t>
            </a:r>
            <a:r>
              <a:rPr lang="ru-RU" sz="1800" dirty="0">
                <a:latin typeface="Aptos"/>
              </a:rPr>
              <a:t>5</a:t>
            </a:r>
            <a:endParaRPr lang="ru-RU" sz="1800" b="1" cap="all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1566759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598</Words>
  <Application>Microsoft Office PowerPoint</Application>
  <PresentationFormat>Произвольный</PresentationFormat>
  <Paragraphs>73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"Перчатка-переводчик с языка жестов"</vt:lpstr>
      <vt:lpstr>Презентация PowerPoint</vt:lpstr>
      <vt:lpstr>Презентация PowerPoint</vt:lpstr>
      <vt:lpstr>Технология</vt:lpstr>
      <vt:lpstr>Комплектующие</vt:lpstr>
      <vt:lpstr>Последствия внедрения</vt:lpstr>
      <vt:lpstr>Дорожная карта</vt:lpstr>
      <vt:lpstr>"Перчатка-переводчик с языка жестов"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"Перчатка-переводчик с языка жестов"</dc:title>
  <dc:creator>007</dc:creator>
  <cp:lastModifiedBy>007</cp:lastModifiedBy>
  <cp:revision>129</cp:revision>
  <dcterms:created xsi:type="dcterms:W3CDTF">2024-11-14T05:04:24Z</dcterms:created>
  <dcterms:modified xsi:type="dcterms:W3CDTF">2025-05-19T01:58:52Z</dcterms:modified>
</cp:coreProperties>
</file>