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6817" autoAdjust="0"/>
  </p:normalViewPr>
  <p:slideViewPr>
    <p:cSldViewPr snapToGrid="0">
      <p:cViewPr>
        <p:scale>
          <a:sx n="244" d="100"/>
          <a:sy n="244" d="100"/>
        </p:scale>
        <p:origin x="-1764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4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992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9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52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24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51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91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4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59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35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6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970E-8F2E-40AD-9B42-16BBC92B51E7}" type="datetimeFigureOut">
              <a:rPr lang="de-DE" smtClean="0"/>
              <a:t>12.04.2018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6376-209D-4F13-9EB9-92A2EAF9579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45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23102" y="665020"/>
            <a:ext cx="5462649" cy="3078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68803" y="652958"/>
            <a:ext cx="1798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iiRDS Container</a:t>
            </a:r>
          </a:p>
        </p:txBody>
      </p:sp>
      <p:cxnSp>
        <p:nvCxnSpPr>
          <p:cNvPr id="7" name="Gerader Verbinder 6"/>
          <p:cNvCxnSpPr>
            <a:cxnSpLocks/>
            <a:stCxn id="9" idx="2"/>
          </p:cNvCxnSpPr>
          <p:nvPr/>
        </p:nvCxnSpPr>
        <p:spPr>
          <a:xfrm>
            <a:off x="2387600" y="1422400"/>
            <a:ext cx="0" cy="172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074822" y="1053068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50022" y="1568171"/>
            <a:ext cx="11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META-INF</a:t>
            </a:r>
          </a:p>
        </p:txBody>
      </p:sp>
      <p:cxnSp>
        <p:nvCxnSpPr>
          <p:cNvPr id="14" name="Gerader Verbinder 13"/>
          <p:cNvCxnSpPr>
            <a:stCxn id="12" idx="1"/>
          </p:cNvCxnSpPr>
          <p:nvPr/>
        </p:nvCxnSpPr>
        <p:spPr>
          <a:xfrm flipH="1">
            <a:off x="2387599" y="1752837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12" idx="2"/>
          </p:cNvCxnSpPr>
          <p:nvPr/>
        </p:nvCxnSpPr>
        <p:spPr>
          <a:xfrm flipH="1">
            <a:off x="3602224" y="1937503"/>
            <a:ext cx="1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3602225" y="2305234"/>
            <a:ext cx="662423" cy="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4645" y="2120568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metadata.rdf</a:t>
            </a:r>
          </a:p>
        </p:txBody>
      </p:sp>
      <p:cxnSp>
        <p:nvCxnSpPr>
          <p:cNvPr id="28" name="Gerader Verbinder 27"/>
          <p:cNvCxnSpPr/>
          <p:nvPr/>
        </p:nvCxnSpPr>
        <p:spPr>
          <a:xfrm flipH="1">
            <a:off x="2387599" y="2772020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050022" y="2587354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&lt;arbitrary directory structure&gt;</a:t>
            </a:r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2387599" y="3147673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0022" y="2963007"/>
            <a:ext cx="303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&lt;arbitrary directory structure&gt;</a:t>
            </a:r>
          </a:p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82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1423102" y="665019"/>
            <a:ext cx="5462649" cy="3550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568803" y="652958"/>
            <a:ext cx="1927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iiRDS Zip Archive</a:t>
            </a:r>
          </a:p>
        </p:txBody>
      </p:sp>
      <p:cxnSp>
        <p:nvCxnSpPr>
          <p:cNvPr id="7" name="Gerader Verbinder 6"/>
          <p:cNvCxnSpPr>
            <a:stCxn id="9" idx="2"/>
          </p:cNvCxnSpPr>
          <p:nvPr/>
        </p:nvCxnSpPr>
        <p:spPr>
          <a:xfrm flipH="1">
            <a:off x="2387599" y="1422400"/>
            <a:ext cx="1" cy="1967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074822" y="1053068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Root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050022" y="1810449"/>
            <a:ext cx="11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META-INF</a:t>
            </a:r>
          </a:p>
        </p:txBody>
      </p:sp>
      <p:cxnSp>
        <p:nvCxnSpPr>
          <p:cNvPr id="14" name="Gerader Verbinder 13"/>
          <p:cNvCxnSpPr>
            <a:stCxn id="12" idx="1"/>
          </p:cNvCxnSpPr>
          <p:nvPr/>
        </p:nvCxnSpPr>
        <p:spPr>
          <a:xfrm flipH="1">
            <a:off x="2387599" y="1995115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12" idx="2"/>
          </p:cNvCxnSpPr>
          <p:nvPr/>
        </p:nvCxnSpPr>
        <p:spPr>
          <a:xfrm flipH="1">
            <a:off x="3602224" y="2179781"/>
            <a:ext cx="1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3602225" y="2547512"/>
            <a:ext cx="662423" cy="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264645" y="2362846"/>
            <a:ext cx="14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metadata.rdf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050022" y="1428100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mimetype</a:t>
            </a:r>
          </a:p>
        </p:txBody>
      </p:sp>
      <p:cxnSp>
        <p:nvCxnSpPr>
          <p:cNvPr id="20" name="Gerader Verbinder 19"/>
          <p:cNvCxnSpPr>
            <a:stCxn id="19" idx="1"/>
          </p:cNvCxnSpPr>
          <p:nvPr/>
        </p:nvCxnSpPr>
        <p:spPr>
          <a:xfrm flipH="1">
            <a:off x="2387599" y="1612766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2387599" y="3014298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3050022" y="2829632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&lt;arbitrary directory structure&gt;</a:t>
            </a:r>
          </a:p>
        </p:txBody>
      </p:sp>
      <p:cxnSp>
        <p:nvCxnSpPr>
          <p:cNvPr id="31" name="Gerader Verbinder 30"/>
          <p:cNvCxnSpPr/>
          <p:nvPr/>
        </p:nvCxnSpPr>
        <p:spPr>
          <a:xfrm flipH="1">
            <a:off x="2387599" y="3389951"/>
            <a:ext cx="662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050022" y="3205285"/>
            <a:ext cx="303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&lt;arbitrary directory structure&gt;</a:t>
            </a:r>
          </a:p>
          <a:p>
            <a:pPr algn="ctr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562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Empolis Information Management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Kreutzer, Martin</dc:creator>
  <cp:lastModifiedBy>Martin Kreutzer</cp:lastModifiedBy>
  <cp:revision>8</cp:revision>
  <dcterms:created xsi:type="dcterms:W3CDTF">2017-01-03T16:35:50Z</dcterms:created>
  <dcterms:modified xsi:type="dcterms:W3CDTF">2018-04-12T16:59:17Z</dcterms:modified>
</cp:coreProperties>
</file>