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5" r:id="rId13"/>
    <p:sldId id="268" r:id="rId14"/>
    <p:sldId id="276" r:id="rId15"/>
    <p:sldId id="269" r:id="rId16"/>
    <p:sldId id="277" r:id="rId17"/>
    <p:sldId id="27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5050"/>
    <a:srgbClr val="FFFFFF"/>
    <a:srgbClr val="0070C0"/>
    <a:srgbClr val="FF000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>
        <p:scale>
          <a:sx n="60" d="100"/>
          <a:sy n="60" d="100"/>
        </p:scale>
        <p:origin x="-169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7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earn.fmi.uni-sofia.b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 dirty="0" smtClean="0"/>
              <a:t>Среща с </a:t>
            </a:r>
            <a:r>
              <a:rPr lang="en-US" dirty="0" smtClean="0"/>
              <a:t>Three.js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8740" y="3276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510" y="3276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5940" y="3276600"/>
            <a:ext cx="19768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S01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Представете си ателие на </a:t>
            </a:r>
            <a:r>
              <a:rPr lang="bg-BG" dirty="0" smtClean="0"/>
              <a:t>фотограф</a:t>
            </a:r>
          </a:p>
          <a:p>
            <a:pPr lvl="1"/>
            <a:r>
              <a:rPr lang="bg-BG" dirty="0" smtClean="0"/>
              <a:t>Той снима някаква сцена</a:t>
            </a:r>
          </a:p>
          <a:p>
            <a:pPr lvl="1"/>
            <a:r>
              <a:rPr lang="bg-BG" dirty="0" smtClean="0"/>
              <a:t>В нея има разни обекти</a:t>
            </a:r>
          </a:p>
          <a:p>
            <a:pPr lvl="1"/>
            <a:r>
              <a:rPr lang="bg-BG" dirty="0" smtClean="0"/>
              <a:t>Направени са от материали</a:t>
            </a:r>
          </a:p>
          <a:p>
            <a:pPr lvl="1"/>
            <a:r>
              <a:rPr lang="bg-BG" dirty="0" smtClean="0"/>
              <a:t>Осветени са с прожектори</a:t>
            </a:r>
          </a:p>
          <a:p>
            <a:pPr lvl="1"/>
            <a:r>
              <a:rPr lang="bg-BG" dirty="0" smtClean="0"/>
              <a:t>Снимани са от избран ракурс</a:t>
            </a:r>
          </a:p>
          <a:p>
            <a:r>
              <a:rPr lang="bg-BG" dirty="0" smtClean="0"/>
              <a:t>Това са нещата във всяка 3</a:t>
            </a:r>
            <a:r>
              <a:rPr lang="en-US" dirty="0" smtClean="0"/>
              <a:t>D</a:t>
            </a:r>
            <a:r>
              <a:rPr lang="bg-BG" dirty="0" smtClean="0"/>
              <a:t> сцена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Пуснете пример </a:t>
            </a:r>
            <a:r>
              <a:rPr lang="en-US" dirty="0" smtClean="0"/>
              <a:t>S01 E04</a:t>
            </a:r>
          </a:p>
          <a:p>
            <a:pPr lvl="1"/>
            <a:r>
              <a:rPr lang="bg-BG" dirty="0" smtClean="0"/>
              <a:t>Разгледайте кода</a:t>
            </a:r>
          </a:p>
          <a:p>
            <a:pPr lvl="1"/>
            <a:r>
              <a:rPr lang="bg-BG" dirty="0" smtClean="0"/>
              <a:t>Опитайте се да идентифицирате елементите на </a:t>
            </a:r>
            <a:r>
              <a:rPr lang="bg-BG" dirty="0" err="1" smtClean="0"/>
              <a:t>фотосесията</a:t>
            </a:r>
            <a:endParaRPr lang="bg-BG" dirty="0" smtClean="0"/>
          </a:p>
          <a:p>
            <a:r>
              <a:rPr lang="bg-BG" dirty="0" smtClean="0"/>
              <a:t>Забележка</a:t>
            </a:r>
          </a:p>
          <a:p>
            <a:pPr lvl="1"/>
            <a:r>
              <a:rPr lang="bg-BG" dirty="0" smtClean="0"/>
              <a:t>На следващия слайд се показва какво се очаква да се види на екрана</a:t>
            </a:r>
          </a:p>
          <a:p>
            <a:pPr lvl="1"/>
            <a:r>
              <a:rPr lang="bg-BG" dirty="0" smtClean="0"/>
              <a:t>Само се ориентирайте в кода, без да се задълбавате във всички детайли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25079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S01 E05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Налучкайте следните промени</a:t>
            </a:r>
          </a:p>
          <a:p>
            <a:pPr lvl="1"/>
            <a:r>
              <a:rPr lang="bg-BG" dirty="0"/>
              <a:t>Използвайте </a:t>
            </a:r>
            <a:r>
              <a:rPr lang="bg-BG" dirty="0" smtClean="0"/>
              <a:t>кода в </a:t>
            </a:r>
            <a:r>
              <a:rPr lang="en-GB" dirty="0"/>
              <a:t>Problem S01 E05.html</a:t>
            </a:r>
            <a:endParaRPr lang="bg-BG" dirty="0"/>
          </a:p>
          <a:p>
            <a:pPr lvl="1"/>
            <a:r>
              <a:rPr lang="bg-BG" dirty="0" smtClean="0"/>
              <a:t>Кубът да стане на тухла</a:t>
            </a:r>
          </a:p>
          <a:p>
            <a:pPr lvl="1"/>
            <a:r>
              <a:rPr lang="bg-BG" dirty="0" smtClean="0"/>
              <a:t>Цветът да стане тухлен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се поровим в документацията и да намерим как да направим тези неща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66263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en-US" smtClean="0"/>
              <a:t>S01 E06*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Плочка с дупка</a:t>
            </a:r>
          </a:p>
          <a:p>
            <a:pPr lvl="1"/>
            <a:r>
              <a:rPr lang="bg-BG" dirty="0" smtClean="0"/>
              <a:t>Дадена е плочка</a:t>
            </a:r>
          </a:p>
          <a:p>
            <a:pPr lvl="1"/>
            <a:r>
              <a:rPr lang="bg-BG" dirty="0" smtClean="0"/>
              <a:t>Направете каквато и да е дупка в нея</a:t>
            </a:r>
          </a:p>
          <a:p>
            <a:pPr lvl="1"/>
            <a:r>
              <a:rPr lang="bg-BG" dirty="0" smtClean="0"/>
              <a:t>Само с показаните до момента неща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/>
              <a:t>Задача с повишена трудност</a:t>
            </a:r>
          </a:p>
          <a:p>
            <a:pPr lvl="1"/>
            <a:r>
              <a:rPr lang="bg-BG" dirty="0" smtClean="0"/>
              <a:t>Решение на неочакван проблем</a:t>
            </a:r>
            <a:endParaRPr lang="bg-BG" dirty="0"/>
          </a:p>
        </p:txBody>
      </p:sp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48319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 следващия път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Разгледайте в най-общи линии</a:t>
            </a:r>
          </a:p>
          <a:p>
            <a:pPr lvl="1"/>
            <a:r>
              <a:rPr lang="bg-BG" dirty="0" smtClean="0"/>
              <a:t>Синтаксис на </a:t>
            </a:r>
            <a:r>
              <a:rPr lang="en-US" dirty="0" smtClean="0"/>
              <a:t>JavaScript</a:t>
            </a:r>
            <a:endParaRPr lang="bg-BG" dirty="0" smtClean="0"/>
          </a:p>
          <a:p>
            <a:pPr lvl="1"/>
            <a:r>
              <a:rPr lang="bg-BG" dirty="0" smtClean="0"/>
              <a:t>Работа с променливи и функции</a:t>
            </a:r>
          </a:p>
          <a:p>
            <a:pPr lvl="1"/>
            <a:r>
              <a:rPr lang="bg-BG" dirty="0" smtClean="0"/>
              <a:t>Правене на цикъл и условно изпълнение</a:t>
            </a:r>
          </a:p>
          <a:p>
            <a:pPr lvl="1"/>
            <a:r>
              <a:rPr lang="bg-BG" dirty="0" smtClean="0"/>
              <a:t>За какво се използва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За какво се използва </a:t>
            </a:r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07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Основни цели на упражненията</a:t>
            </a:r>
          </a:p>
          <a:p>
            <a:pPr lvl="1"/>
            <a:r>
              <a:rPr lang="bg-BG" dirty="0" smtClean="0"/>
              <a:t>Кратко запознаване с </a:t>
            </a:r>
            <a:r>
              <a:rPr lang="en-US" dirty="0" smtClean="0"/>
              <a:t>three.js</a:t>
            </a:r>
            <a:endParaRPr lang="bg-BG" dirty="0" smtClean="0"/>
          </a:p>
          <a:p>
            <a:pPr lvl="1"/>
            <a:r>
              <a:rPr lang="bg-BG" dirty="0" smtClean="0"/>
              <a:t>Създаване на </a:t>
            </a:r>
            <a:r>
              <a:rPr lang="en-US" dirty="0" smtClean="0"/>
              <a:t>3D</a:t>
            </a:r>
            <a:r>
              <a:rPr lang="bg-BG" dirty="0" smtClean="0"/>
              <a:t> графика за браузър</a:t>
            </a:r>
          </a:p>
          <a:p>
            <a:pPr lvl="1"/>
            <a:r>
              <a:rPr lang="bg-BG" dirty="0" smtClean="0"/>
              <a:t>Подготовка за домашните</a:t>
            </a:r>
          </a:p>
          <a:p>
            <a:pPr lvl="1"/>
            <a:r>
              <a:rPr lang="bg-BG" dirty="0" smtClean="0"/>
              <a:t>Самостоятелно решаване на проблеми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Необходими уери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Софтуер</a:t>
            </a:r>
          </a:p>
          <a:p>
            <a:pPr lvl="1"/>
            <a:r>
              <a:rPr lang="bg-BG" dirty="0" smtClean="0"/>
              <a:t>Браузър с поддръжка на </a:t>
            </a:r>
            <a:r>
              <a:rPr lang="en-US" dirty="0" smtClean="0"/>
              <a:t>WebGL</a:t>
            </a:r>
            <a:endParaRPr lang="bg-BG" dirty="0" smtClean="0"/>
          </a:p>
          <a:p>
            <a:pPr lvl="1"/>
            <a:r>
              <a:rPr lang="bg-BG" dirty="0" smtClean="0"/>
              <a:t>Нормален текстов редактор</a:t>
            </a:r>
            <a:endParaRPr lang="en-US" dirty="0" smtClean="0"/>
          </a:p>
          <a:p>
            <a:r>
              <a:rPr lang="bg-BG" dirty="0" smtClean="0"/>
              <a:t>Хардуер</a:t>
            </a:r>
            <a:endParaRPr lang="en-US" dirty="0" smtClean="0"/>
          </a:p>
          <a:p>
            <a:pPr lvl="1"/>
            <a:r>
              <a:rPr lang="bg-BG" dirty="0" smtClean="0"/>
              <a:t>Компютър (произволен калибър) или </a:t>
            </a:r>
            <a:r>
              <a:rPr lang="bg-BG" dirty="0" err="1" smtClean="0"/>
              <a:t>смартфон</a:t>
            </a:r>
            <a:r>
              <a:rPr lang="bg-BG" dirty="0" smtClean="0"/>
              <a:t> с графичен процесор</a:t>
            </a:r>
            <a:endParaRPr lang="en-US" dirty="0" smtClean="0"/>
          </a:p>
          <a:p>
            <a:r>
              <a:rPr lang="bg-BG" dirty="0" err="1" smtClean="0"/>
              <a:t>Брейнуер</a:t>
            </a:r>
            <a:endParaRPr lang="bg-BG" dirty="0" smtClean="0"/>
          </a:p>
          <a:p>
            <a:pPr lvl="1"/>
            <a:r>
              <a:rPr lang="bg-BG" dirty="0" smtClean="0"/>
              <a:t>Ползване на </a:t>
            </a:r>
            <a:r>
              <a:rPr lang="en-US" dirty="0" smtClean="0"/>
              <a:t>JavaScript, HTML5, </a:t>
            </a:r>
            <a:r>
              <a:rPr lang="en-US" dirty="0" err="1" smtClean="0"/>
              <a:t>CSS</a:t>
            </a:r>
            <a:endParaRPr lang="en-US" dirty="0" smtClean="0"/>
          </a:p>
          <a:p>
            <a:endParaRPr lang="bg-BG" dirty="0" smtClean="0"/>
          </a:p>
          <a:p>
            <a:pPr lvl="1"/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Предизвикателства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Вероятно в началото на курса</a:t>
            </a:r>
          </a:p>
          <a:p>
            <a:pPr lvl="1"/>
            <a:r>
              <a:rPr lang="bg-BG" dirty="0" smtClean="0"/>
              <a:t>Не знаете </a:t>
            </a:r>
            <a:r>
              <a:rPr lang="en-US" dirty="0" smtClean="0"/>
              <a:t>JavaScript</a:t>
            </a:r>
          </a:p>
          <a:p>
            <a:pPr lvl="1"/>
            <a:r>
              <a:rPr lang="bg-BG" dirty="0" smtClean="0"/>
              <a:t>Не знаете </a:t>
            </a:r>
            <a:r>
              <a:rPr lang="en-US" dirty="0" smtClean="0"/>
              <a:t>three.js</a:t>
            </a:r>
          </a:p>
          <a:p>
            <a:r>
              <a:rPr lang="bg-BG" dirty="0" smtClean="0"/>
              <a:t>Вероятно в края на курса</a:t>
            </a:r>
          </a:p>
          <a:p>
            <a:pPr lvl="1"/>
            <a:r>
              <a:rPr lang="bg-BG" dirty="0" smtClean="0"/>
              <a:t>Пак няма да ги знаете</a:t>
            </a:r>
          </a:p>
          <a:p>
            <a:pPr lvl="1"/>
            <a:r>
              <a:rPr lang="bg-BG" dirty="0" smtClean="0"/>
              <a:t>Но ще може да ги ползвате</a:t>
            </a:r>
          </a:p>
        </p:txBody>
      </p:sp>
    </p:spTree>
    <p:extLst>
      <p:ext uri="{BB962C8B-B14F-4D97-AF65-F5344CB8AC3E}">
        <p14:creationId xmlns:p14="http://schemas.microsoft.com/office/powerpoint/2010/main" xmlns="" val="297537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Онлайн портал на курса</a:t>
            </a:r>
            <a:endParaRPr lang="en-US" dirty="0" smtClean="0"/>
          </a:p>
          <a:p>
            <a:pPr lvl="1"/>
            <a:r>
              <a:rPr lang="bg-BG" dirty="0" smtClean="0"/>
              <a:t>През </a:t>
            </a:r>
            <a:r>
              <a:rPr lang="en-US" dirty="0" smtClean="0">
                <a:hlinkClick r:id="rId2" action="ppaction://hlinkfile"/>
              </a:rPr>
              <a:t>learn.fmi.uni-sofia.bg</a:t>
            </a:r>
            <a:endParaRPr lang="bg-BG" dirty="0" smtClean="0"/>
          </a:p>
          <a:p>
            <a:r>
              <a:rPr lang="bg-BG" dirty="0" smtClean="0"/>
              <a:t>През портала</a:t>
            </a:r>
          </a:p>
          <a:p>
            <a:pPr lvl="1"/>
            <a:r>
              <a:rPr lang="bg-BG" dirty="0" smtClean="0"/>
              <a:t>Достъп до лекции и упражнения</a:t>
            </a:r>
          </a:p>
          <a:p>
            <a:pPr lvl="1"/>
            <a:r>
              <a:rPr lang="bg-BG" dirty="0" smtClean="0"/>
              <a:t>Правене на тестовете</a:t>
            </a:r>
          </a:p>
          <a:p>
            <a:pPr lvl="1"/>
            <a:r>
              <a:rPr lang="bg-BG" dirty="0" smtClean="0"/>
              <a:t>Изпращане на домашни</a:t>
            </a:r>
          </a:p>
          <a:p>
            <a:pPr lvl="1"/>
            <a:r>
              <a:rPr lang="bg-BG" dirty="0" smtClean="0"/>
              <a:t>Оценяване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1</a:t>
            </a:r>
            <a:r>
              <a:rPr lang="en-US" dirty="0" smtClean="0"/>
              <a:t>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Записване в </a:t>
            </a:r>
            <a:r>
              <a:rPr lang="en-US" dirty="0" smtClean="0"/>
              <a:t>Moodle</a:t>
            </a:r>
          </a:p>
          <a:p>
            <a:pPr lvl="1"/>
            <a:r>
              <a:rPr lang="bg-BG" dirty="0" smtClean="0"/>
              <a:t>Намерете тазгодишния </a:t>
            </a:r>
            <a:r>
              <a:rPr lang="bg-BG" dirty="0" err="1" smtClean="0"/>
              <a:t>ОКГ</a:t>
            </a:r>
            <a:r>
              <a:rPr lang="bg-BG" dirty="0" smtClean="0"/>
              <a:t> в </a:t>
            </a:r>
            <a:r>
              <a:rPr lang="en-US" dirty="0" smtClean="0"/>
              <a:t>Moodle</a:t>
            </a:r>
            <a:endParaRPr lang="bg-BG" dirty="0" smtClean="0"/>
          </a:p>
          <a:p>
            <a:pPr lvl="1"/>
            <a:r>
              <a:rPr lang="bg-BG" dirty="0" smtClean="0"/>
              <a:t>Всеки да се запише в </a:t>
            </a:r>
            <a:r>
              <a:rPr lang="bg-BG" b="1" u="sng" dirty="0" smtClean="0"/>
              <a:t>правилната</a:t>
            </a:r>
            <a:r>
              <a:rPr lang="bg-BG" dirty="0" smtClean="0"/>
              <a:t> група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en-US" dirty="0" smtClean="0"/>
              <a:t>Moodle</a:t>
            </a:r>
            <a:r>
              <a:rPr lang="bg-BG" dirty="0" smtClean="0"/>
              <a:t> ще се ползва усилено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743200" algn="l"/>
              </a:tabLst>
            </a:pPr>
            <a:r>
              <a:rPr lang="bg-BG" dirty="0"/>
              <a:t>Кодове на достъп</a:t>
            </a:r>
            <a:endParaRPr lang="bg-BG" dirty="0" smtClean="0"/>
          </a:p>
          <a:p>
            <a:pPr lvl="1">
              <a:tabLst>
                <a:tab pos="2743200" algn="l"/>
              </a:tabLst>
            </a:pPr>
            <a:r>
              <a:rPr lang="bg-BG" dirty="0" smtClean="0"/>
              <a:t>Група </a:t>
            </a:r>
            <a:r>
              <a:rPr lang="en-US" dirty="0"/>
              <a:t>0</a:t>
            </a:r>
            <a:r>
              <a:rPr lang="bg-BG" dirty="0"/>
              <a:t> </a:t>
            </a:r>
            <a:r>
              <a:rPr lang="bg-BG" dirty="0" smtClean="0"/>
              <a:t>……</a:t>
            </a:r>
            <a:r>
              <a:rPr lang="en-US" dirty="0"/>
              <a:t>	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atarashi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-0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1 …… </a:t>
            </a:r>
            <a:r>
              <a:rPr lang="en-US" dirty="0"/>
              <a:t>	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hakuyen-1</a:t>
            </a:r>
            <a:endParaRPr lang="bg-BG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2 …… </a:t>
            </a:r>
            <a:r>
              <a:rPr lang="en-US" dirty="0"/>
              <a:t>	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tonjiru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-2</a:t>
            </a:r>
            <a:endParaRPr lang="bg-BG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3 …… </a:t>
            </a:r>
            <a:r>
              <a:rPr lang="en-US" dirty="0"/>
              <a:t>	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akihabara-3</a:t>
            </a:r>
            <a:endParaRPr lang="bg-BG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4 …… </a:t>
            </a:r>
            <a:r>
              <a:rPr lang="en-US" dirty="0"/>
              <a:t>	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manekineko-4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5 …… </a:t>
            </a:r>
            <a:r>
              <a:rPr lang="en-US" dirty="0"/>
              <a:t>	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akabeko-5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6 …… </a:t>
            </a:r>
            <a:r>
              <a:rPr lang="en-US" dirty="0"/>
              <a:t>	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meidaimae-6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7 …… </a:t>
            </a:r>
            <a:r>
              <a:rPr lang="en-US" dirty="0"/>
              <a:t>	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kinkakuji-7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8 …… </a:t>
            </a:r>
            <a:r>
              <a:rPr lang="en-US" dirty="0"/>
              <a:t>	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hamamatsu-8</a:t>
            </a:r>
            <a:endParaRPr lang="bg-BG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2743200" algn="l"/>
              </a:tabLst>
            </a:pPr>
            <a:r>
              <a:rPr lang="bg-BG" dirty="0"/>
              <a:t>Група 9 …… </a:t>
            </a:r>
            <a:r>
              <a:rPr lang="en-US" dirty="0"/>
              <a:t>	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ganbatte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50800" dir="16200000" rotWithShape="0">
                    <a:srgbClr val="FF0000">
                      <a:alpha val="40000"/>
                    </a:srgbClr>
                  </a:outerShdw>
                </a:effectLst>
              </a:rPr>
              <a:t>-9</a:t>
            </a:r>
            <a:endParaRPr lang="en-US" b="1" dirty="0">
              <a:solidFill>
                <a:srgbClr val="FF0000"/>
              </a:solidFill>
              <a:effectLst>
                <a:outerShdw blurRad="50800" dir="16200000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Намерете</a:t>
            </a:r>
          </a:p>
          <a:p>
            <a:pPr lvl="1"/>
            <a:r>
              <a:rPr lang="bg-BG" dirty="0" smtClean="0"/>
              <a:t>Какво е </a:t>
            </a:r>
            <a:r>
              <a:rPr lang="en-US" dirty="0" smtClean="0"/>
              <a:t>three.js</a:t>
            </a:r>
            <a:r>
              <a:rPr lang="bg-BG" dirty="0" smtClean="0"/>
              <a:t>?</a:t>
            </a:r>
            <a:endParaRPr lang="en-US" dirty="0"/>
          </a:p>
          <a:p>
            <a:pPr lvl="1"/>
            <a:r>
              <a:rPr lang="bg-BG" dirty="0" smtClean="0"/>
              <a:t>Къде е </a:t>
            </a:r>
            <a:r>
              <a:rPr lang="en-US" dirty="0" smtClean="0"/>
              <a:t>three.js?</a:t>
            </a:r>
          </a:p>
          <a:p>
            <a:pPr lvl="1"/>
            <a:r>
              <a:rPr lang="bg-BG" dirty="0" smtClean="0"/>
              <a:t>Къде е документацията?</a:t>
            </a:r>
            <a:endParaRPr lang="en-US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знаете къде може да намерите самия </a:t>
            </a:r>
            <a:r>
              <a:rPr lang="en-US" dirty="0" smtClean="0"/>
              <a:t>three.js</a:t>
            </a:r>
            <a:r>
              <a:rPr lang="bg-BG" dirty="0" smtClean="0"/>
              <a:t> и информация за него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>
                <a:latin typeface="Calibri"/>
              </a:rPr>
              <a:t>S01 E02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S01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Пускане</a:t>
            </a:r>
            <a:r>
              <a:rPr lang="en-US" dirty="0"/>
              <a:t> </a:t>
            </a:r>
            <a:r>
              <a:rPr lang="bg-BG" dirty="0" smtClean="0"/>
              <a:t>на </a:t>
            </a:r>
            <a:r>
              <a:rPr lang="en-US" dirty="0" smtClean="0"/>
              <a:t>three.js (</a:t>
            </a:r>
            <a:r>
              <a:rPr lang="bg-BG" dirty="0"/>
              <a:t>от високо)</a:t>
            </a:r>
            <a:r>
              <a:rPr lang="en-US" dirty="0"/>
              <a:t> </a:t>
            </a:r>
            <a:endParaRPr lang="bg-BG" dirty="0" smtClean="0">
              <a:solidFill>
                <a:srgbClr val="FF0000"/>
              </a:solidFill>
            </a:endParaRPr>
          </a:p>
          <a:p>
            <a:pPr lvl="1"/>
            <a:r>
              <a:rPr lang="bg-BG" dirty="0" smtClean="0"/>
              <a:t>Разгледайте официалните примери</a:t>
            </a:r>
          </a:p>
          <a:p>
            <a:pPr lvl="1"/>
            <a:r>
              <a:rPr lang="bg-BG" dirty="0" smtClean="0"/>
              <a:t>И някои от официалните проекти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Да се уверим, че </a:t>
            </a:r>
            <a:r>
              <a:rPr lang="en-US" dirty="0" smtClean="0"/>
              <a:t>three.js </a:t>
            </a:r>
            <a:r>
              <a:rPr lang="bg-BG" dirty="0" smtClean="0"/>
              <a:t>работи</a:t>
            </a:r>
            <a:endParaRPr lang="en-US" dirty="0" smtClean="0"/>
          </a:p>
          <a:p>
            <a:pPr lvl="1"/>
            <a:r>
              <a:rPr lang="bg-BG" dirty="0" smtClean="0"/>
              <a:t>Да не се плашим, ако само някои неща не проработят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(4:3)</PresentationFormat>
  <Paragraphs>103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Цели</vt:lpstr>
      <vt:lpstr>Необходими уери</vt:lpstr>
      <vt:lpstr>Предизвикателства</vt:lpstr>
      <vt:lpstr>Moodle</vt:lpstr>
      <vt:lpstr>Задача S01 E01</vt:lpstr>
      <vt:lpstr>Slide 7</vt:lpstr>
      <vt:lpstr>Задача S01 E02</vt:lpstr>
      <vt:lpstr>Задача S01 E03</vt:lpstr>
      <vt:lpstr>Задача S01 E04</vt:lpstr>
      <vt:lpstr>Slide 11</vt:lpstr>
      <vt:lpstr>Slide 12</vt:lpstr>
      <vt:lpstr>Задача S01 E05</vt:lpstr>
      <vt:lpstr>Slide 14</vt:lpstr>
      <vt:lpstr>Задача S01 E06*</vt:lpstr>
      <vt:lpstr>Slide 16</vt:lpstr>
      <vt:lpstr>Преди следващия път</vt:lpstr>
      <vt:lpstr>Край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2017-09-30T16:14:02Z</dcterms:modified>
</cp:coreProperties>
</file>