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3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2/2023" TargetMode="External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.me/+fFSXHDh_nP8wNTM6" TargetMode="External"/><Relationship Id="rId4" Type="http://schemas.openxmlformats.org/officeDocument/2006/relationships/hyperlink" Target="https://t.me/+8sj1n_GbjBFjYWU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6684"/>
            <a:ext cx="10515600" cy="3544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/>
              <a:t>Website</a:t>
            </a:r>
            <a:endParaRPr lang="ru-RU" sz="4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https://andrewt0301.github.io/hse-acos-course/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Wiki</a:t>
            </a:r>
            <a:endParaRPr lang="en-US" sz="4200" b="1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http://wiki.cs.hse.ru/ACOS_DSBA_2022/2023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http://wiki.cs.hse.ru/ACOS_COMPDS_2022/2023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Telegram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://t.me/+</a:t>
            </a:r>
            <a:r>
              <a:rPr lang="en-US" sz="2800" dirty="0" smtClean="0">
                <a:hlinkClick r:id="rId4"/>
              </a:rPr>
              <a:t>8sj1n_GbjBFjYWUy</a:t>
            </a:r>
            <a:r>
              <a:rPr lang="en-US" sz="2800" dirty="0" smtClean="0"/>
              <a:t> (DSBA)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5"/>
              </a:rPr>
              <a:t>https://t.me/+fFSXHDh_nP8wNTM6</a:t>
            </a:r>
            <a:r>
              <a:rPr lang="en-US" sz="2800" dirty="0"/>
              <a:t> (COMPDS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762" y="1050801"/>
            <a:ext cx="5324475" cy="203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10352" r="5695"/>
          <a:stretch/>
        </p:blipFill>
        <p:spPr>
          <a:xfrm>
            <a:off x="9810032" y="4195228"/>
            <a:ext cx="1689100" cy="1728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9758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3" cstate="print"/>
          <a:srcRect l="4108" t="6573" r="7395" b="3287"/>
          <a:stretch>
            <a:fillRect/>
          </a:stretch>
        </p:blipFill>
        <p:spPr>
          <a:xfrm>
            <a:off x="1444862" y="1428488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8067" y="1381107"/>
            <a:ext cx="2018995" cy="2018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6783" y="3258126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5165" y="3262859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5" cstate="print"/>
          <a:srcRect t="973" b="21786"/>
          <a:stretch>
            <a:fillRect/>
          </a:stretch>
        </p:blipFill>
        <p:spPr>
          <a:xfrm>
            <a:off x="6444463" y="1397061"/>
            <a:ext cx="1757103" cy="2034377"/>
          </a:xfrm>
          <a:prstGeom prst="rect">
            <a:avLst/>
          </a:prstGeom>
        </p:spPr>
      </p:pic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6" cstate="print"/>
          <a:srcRect l="16416" t="2657" r="15536" b="46063"/>
          <a:stretch>
            <a:fillRect/>
          </a:stretch>
        </p:blipFill>
        <p:spPr>
          <a:xfrm>
            <a:off x="2392591" y="4212576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39349" y="5908622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30" name="Рисунок 29" descr="IMG_4493.jpg"/>
          <p:cNvPicPr>
            <a:picLocks noChangeAspect="1"/>
          </p:cNvPicPr>
          <p:nvPr/>
        </p:nvPicPr>
        <p:blipFill>
          <a:blip r:embed="rId7" cstate="print"/>
          <a:srcRect l="19179" t="20997" r="21455" b="25663"/>
          <a:stretch>
            <a:fillRect/>
          </a:stretch>
        </p:blipFill>
        <p:spPr>
          <a:xfrm>
            <a:off x="622657" y="4245603"/>
            <a:ext cx="1709351" cy="17119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9101" y="5909878"/>
            <a:ext cx="1588958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Andy </a:t>
            </a:r>
            <a:r>
              <a:rPr lang="en-US" sz="2000" b="1" dirty="0" err="1" smtClean="0">
                <a:solidFill>
                  <a:srgbClr val="1E3272"/>
                </a:solidFill>
              </a:rPr>
              <a:t>Xu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6335" y="5845023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1E3272"/>
                </a:solidFill>
              </a:rPr>
              <a:t>Nikolay </a:t>
            </a:r>
            <a:r>
              <a:rPr lang="en-US" sz="2000" b="1" dirty="0" err="1">
                <a:solidFill>
                  <a:srgbClr val="1E3272"/>
                </a:solidFill>
              </a:rPr>
              <a:t>Chechulin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t="5784" r="12472" b="33611"/>
          <a:stretch/>
        </p:blipFill>
        <p:spPr>
          <a:xfrm>
            <a:off x="4249987" y="4199597"/>
            <a:ext cx="1833819" cy="17872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9877" y="5911407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Vladislav </a:t>
            </a:r>
            <a:r>
              <a:rPr lang="en-US" sz="2000" b="1" dirty="0" err="1">
                <a:solidFill>
                  <a:srgbClr val="1E3272"/>
                </a:solidFill>
              </a:rPr>
              <a:t>Kirichok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t="18266" r="14497" b="22112"/>
          <a:stretch/>
        </p:blipFill>
        <p:spPr>
          <a:xfrm>
            <a:off x="6180233" y="4199597"/>
            <a:ext cx="1789905" cy="17560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89705" y="5882961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1E3272"/>
                </a:solidFill>
              </a:rPr>
              <a:t>Daria </a:t>
            </a:r>
            <a:r>
              <a:rPr lang="en-US" sz="2000" b="1" dirty="0" err="1">
                <a:solidFill>
                  <a:srgbClr val="1E3272"/>
                </a:solidFill>
              </a:rPr>
              <a:t>Lapko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12419" r="11204" b="16416"/>
          <a:stretch/>
        </p:blipFill>
        <p:spPr>
          <a:xfrm>
            <a:off x="8079727" y="4204492"/>
            <a:ext cx="1658090" cy="173528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885200" y="5875394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1E3272"/>
                </a:solidFill>
              </a:rPr>
              <a:t>Artem</a:t>
            </a:r>
            <a:r>
              <a:rPr lang="en-US" sz="2000" b="1" dirty="0">
                <a:solidFill>
                  <a:srgbClr val="1E3272"/>
                </a:solidFill>
              </a:rPr>
              <a:t> </a:t>
            </a:r>
            <a:r>
              <a:rPr lang="en-US" sz="2000" b="1" dirty="0" err="1">
                <a:solidFill>
                  <a:srgbClr val="1E3272"/>
                </a:solidFill>
              </a:rPr>
              <a:t>Borisov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0733" y="325127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Igor </a:t>
            </a:r>
            <a:r>
              <a:rPr lang="en-US" sz="2300" b="1" dirty="0" err="1" smtClean="0">
                <a:solidFill>
                  <a:srgbClr val="1E3272"/>
                </a:solidFill>
              </a:rPr>
              <a:t>Mineev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2" t="10570" r="15769" b="25593"/>
          <a:stretch/>
        </p:blipFill>
        <p:spPr>
          <a:xfrm>
            <a:off x="8639913" y="1398061"/>
            <a:ext cx="2175933" cy="1984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9879</TotalTime>
  <Words>964</Words>
  <Application>Microsoft Office PowerPoint</Application>
  <PresentationFormat>Widescreen</PresentationFormat>
  <Paragraphs>270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106</cp:revision>
  <dcterms:created xsi:type="dcterms:W3CDTF">2015-11-11T03:30:50Z</dcterms:created>
  <dcterms:modified xsi:type="dcterms:W3CDTF">2023-01-10T06:54:49Z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