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406" r:id="rId9"/>
    <p:sldId id="407" r:id="rId10"/>
    <p:sldId id="408" r:id="rId11"/>
    <p:sldId id="409" r:id="rId12"/>
    <p:sldId id="415" r:id="rId13"/>
    <p:sldId id="416" r:id="rId14"/>
    <p:sldId id="417" r:id="rId15"/>
    <p:sldId id="418" r:id="rId16"/>
    <p:sldId id="419" r:id="rId17"/>
    <p:sldId id="396" r:id="rId18"/>
    <p:sldId id="420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404" r:id="rId37"/>
    <p:sldId id="38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10: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signals derived from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</a:t>
            </a:r>
            <a:r>
              <a:rPr lang="en-US" altLang="en-US" dirty="0"/>
              <a:t>Control Unit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4" y="1824854"/>
            <a:ext cx="7077471" cy="21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3" y="4355717"/>
            <a:ext cx="8310390" cy="207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/>
              <a:t>Datapath</a:t>
            </a:r>
            <a:r>
              <a:rPr lang="en-AU" altLang="en-US" dirty="0"/>
              <a:t> With Control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8" y="119907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R-Type Instruction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197092"/>
            <a:ext cx="6929947" cy="539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Load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72338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8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BEQ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0276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11097"/>
            <a:ext cx="10515600" cy="3200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Response time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How long it takes to do a task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Throughput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Total work done per unit </a:t>
            </a:r>
            <a:r>
              <a:rPr lang="en-US" altLang="en-US" dirty="0" smtClean="0"/>
              <a:t>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Response Time and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9493"/>
            <a:ext cx="10515600" cy="4911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Datapath and control influence design of ISA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More instructions completed per second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Latency for each instruction not reduced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Hazards: structural, data, </a:t>
            </a:r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20313</TotalTime>
  <Words>1055</Words>
  <Application>Microsoft Office PowerPoint</Application>
  <PresentationFormat>Widescreen</PresentationFormat>
  <Paragraphs>327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10: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Main Control Unit</vt:lpstr>
      <vt:lpstr>Datapath With Control</vt:lpstr>
      <vt:lpstr>R-Type Instruction</vt:lpstr>
      <vt:lpstr>Load Instruction</vt:lpstr>
      <vt:lpstr>BEQ Instruction</vt:lpstr>
      <vt:lpstr>Performance Issues</vt:lpstr>
      <vt:lpstr>Response Time and Throughput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453</cp:revision>
  <dcterms:created xsi:type="dcterms:W3CDTF">2015-11-11T03:30:50Z</dcterms:created>
  <dcterms:modified xsi:type="dcterms:W3CDTF">2023-02-19T17:06:45Z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