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74" r:id="rId4"/>
    <p:sldId id="271" r:id="rId5"/>
    <p:sldId id="266" r:id="rId6"/>
    <p:sldId id="268" r:id="rId7"/>
    <p:sldId id="276" r:id="rId8"/>
    <p:sldId id="260" r:id="rId9"/>
    <p:sldId id="275" r:id="rId10"/>
    <p:sldId id="27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Autier" initials="VA" lastIdx="1" clrIdx="0">
    <p:extLst>
      <p:ext uri="{19B8F6BF-5375-455C-9EA6-DF929625EA0E}">
        <p15:presenceInfo xmlns:p15="http://schemas.microsoft.com/office/powerpoint/2012/main" userId="0c9e48b4c4088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3:15:25.90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21,'39'0,"-6"0,-23 0,1 0,8 0,-7 0,11 0,-8 0,-1 0,4 0,-3-4,0 3,3-4,-3 1,-1 3,4-4,-3 5,0 0,3 0,-3 0,0 0,4 0,-4 0,1 0,2 0,-3 0,0 0,3 0,-2 0,-1 0,4 0,-4 0,1 0,2 0,-7 0,9 0,-5 0,0 0,3 0,-2 0,-1 0,4 0,-4 0,0 0,10 0,-12 0,7 0,-4 0,-5 0,9 0,-5 4,0 1,4 1,-8-2,14-4,-12 0,7 0,-5 0,-3 0,7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8T15:39:58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0,'40'0,"0"0,-23 0,6 0,0 0,0 0,7 0,-5 0,11 0,-12 0,13 0,-13 0,6 0,-1 0,-4 0,-1 0,-2 0,-11 0,11 0,-10 0,8 0,-3 0,-1 0,3 0,-1 0,-2 0,6 0,-11 0,11 0,-10 0,14 0,-13 0,7 0,1 0,-8 0,13 0,-8 0,5 0,0 0,0 0,-6 0,5 0,-11 0,10 0,-5 0,0 0,4 0,-9 0,8 0,-4 0,0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Lung CA seen on CX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79536"/>
            <a:ext cx="4047843" cy="393075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34670" y="6199632"/>
            <a:ext cx="768609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8575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B31B7-7436-4F49-B6A7-58C4C45F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North America shows the best survival rate. </a:t>
            </a:r>
            <a:br>
              <a:rPr lang="en-US" sz="1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D464299-7284-4340-A63C-59671D52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" y="1046750"/>
            <a:ext cx="12170850" cy="581125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B78D075-D2B2-1340-A49F-7AB98E88F5FE}"/>
              </a:ext>
            </a:extLst>
          </p:cNvPr>
          <p:cNvCxnSpPr/>
          <p:nvPr/>
        </p:nvCxnSpPr>
        <p:spPr>
          <a:xfrm>
            <a:off x="1380811" y="1725666"/>
            <a:ext cx="914400" cy="914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5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9DF812-DE13-604B-9BDC-FFA4F77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446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9C4495-28C0-054D-B5CF-D000B46D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Cigarettes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5AEB7F-A3CC-6C4D-8D77-92721ADF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591" y="801866"/>
            <a:ext cx="6268067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Tobacco have an influence on lung cancer?</a:t>
            </a:r>
          </a:p>
          <a:p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B4401B-ACC5-4565-A444-5C391616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 &amp; Europe are the areas of the globe which are the most affected by Lung Cancer.</a:t>
            </a:r>
          </a:p>
          <a:p>
            <a:endParaRPr lang="en-US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49E16B-6EFC-3F41-955F-9F7119AA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C01F1C2-EBBA-7E48-AF0A-059C5B03641C}"/>
              </a:ext>
            </a:extLst>
          </p:cNvPr>
          <p:cNvCxnSpPr>
            <a:cxnSpLocks/>
          </p:cNvCxnSpPr>
          <p:nvPr/>
        </p:nvCxnSpPr>
        <p:spPr>
          <a:xfrm flipH="1" flipV="1">
            <a:off x="9805089" y="4097376"/>
            <a:ext cx="742121" cy="49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freez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78F30FD-3A93-9442-857E-35E5D328C8FC}"/>
              </a:ext>
            </a:extLst>
          </p:cNvPr>
          <p:cNvSpPr txBox="1"/>
          <p:nvPr/>
        </p:nvSpPr>
        <p:spPr>
          <a:xfrm>
            <a:off x="9967724" y="4665126"/>
            <a:ext cx="119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America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5CC166-06BD-4151-91AB-503510FA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relationship between Cigarettes sold and lung cancer.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lung cancer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worst country in term of cigarettes sold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 descr="Une image contenant table, photo, ordinateur, guichet&#10;&#10;Description générée automatiquement">
            <a:extLst>
              <a:ext uri="{FF2B5EF4-FFF2-40B4-BE49-F238E27FC236}">
                <a16:creationId xmlns:a16="http://schemas.microsoft.com/office/drawing/2014/main" id="{3335D8E7-AFB6-DA4A-9876-E062E265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85090"/>
            <a:ext cx="6250769" cy="5360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14:cNvPr>
              <p14:cNvContentPartPr/>
              <p14:nvPr/>
            </p14:nvContentPartPr>
            <p14:xfrm>
              <a:off x="8697606" y="1767669"/>
              <a:ext cx="369720" cy="75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A0028EDC-20EF-CB41-A4B4-5AC26D436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3606" y="1660029"/>
                <a:ext cx="477360" cy="22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82C19FD-21A1-384C-B1AF-250810CE8435}"/>
              </a:ext>
            </a:extLst>
          </p:cNvPr>
          <p:cNvCxnSpPr>
            <a:cxnSpLocks/>
          </p:cNvCxnSpPr>
          <p:nvPr/>
        </p:nvCxnSpPr>
        <p:spPr>
          <a:xfrm flipH="1">
            <a:off x="9231086" y="1074734"/>
            <a:ext cx="1059543" cy="56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B547087-0342-3547-9580-A85173350B41}"/>
              </a:ext>
            </a:extLst>
          </p:cNvPr>
          <p:cNvSpPr txBox="1"/>
          <p:nvPr/>
        </p:nvSpPr>
        <p:spPr>
          <a:xfrm>
            <a:off x="10290629" y="7054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12F5C4-3734-734E-B017-1D1D58405A85}"/>
              </a:ext>
            </a:extLst>
          </p:cNvPr>
          <p:cNvCxnSpPr>
            <a:cxnSpLocks/>
          </p:cNvCxnSpPr>
          <p:nvPr/>
        </p:nvCxnSpPr>
        <p:spPr>
          <a:xfrm flipH="1" flipV="1">
            <a:off x="10616766" y="3817257"/>
            <a:ext cx="443120" cy="72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3CCD3E2-108A-F04F-A84A-59BF6914AE13}"/>
              </a:ext>
            </a:extLst>
          </p:cNvPr>
          <p:cNvSpPr txBox="1"/>
          <p:nvPr/>
        </p:nvSpPr>
        <p:spPr>
          <a:xfrm>
            <a:off x="10786918" y="467360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79A6FFAA-FE27-414D-9865-8FE5581EC4B7}"/>
                  </a:ext>
                </a:extLst>
              </p14:cNvPr>
              <p14:cNvContentPartPr/>
              <p14:nvPr/>
            </p14:nvContentPartPr>
            <p14:xfrm>
              <a:off x="10382766" y="3584949"/>
              <a:ext cx="393480" cy="3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79A6FFAA-FE27-414D-9865-8FE5581EC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8766" y="3476949"/>
                <a:ext cx="501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99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BAB750-4490-1A47-80FE-0212EA1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of cancer deaths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2624D-8678-7346-B4E3-B9FCBB92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regions of the world where the share of cancer deaths attributed to tobacco (%) is more significant?</a:t>
            </a:r>
          </a:p>
        </p:txBody>
      </p:sp>
    </p:spTree>
    <p:extLst>
      <p:ext uri="{BB962C8B-B14F-4D97-AF65-F5344CB8AC3E}">
        <p14:creationId xmlns:p14="http://schemas.microsoft.com/office/powerpoint/2010/main" val="1165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55A5F0-8292-41B8-BD78-0528AAD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Europe has almost 30% of cancer that is caused by tobacco.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4ECA87-C7F6-3E42-8917-56193797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2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49F93-B777-324F-A048-BFB51C31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regions affected are: Northern America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3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Eastern Europe.</a:t>
            </a:r>
            <a:br>
              <a:rPr lang="en-US" sz="23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C24DD48-2E3D-5045-88E6-C55D274F6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410"/>
            <a:ext cx="12191999" cy="595859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65EB72-AF7B-D245-8564-D1F3F32741D8}"/>
              </a:ext>
            </a:extLst>
          </p:cNvPr>
          <p:cNvCxnSpPr>
            <a:cxnSpLocks/>
          </p:cNvCxnSpPr>
          <p:nvPr/>
        </p:nvCxnSpPr>
        <p:spPr>
          <a:xfrm flipH="1">
            <a:off x="5585346" y="1571377"/>
            <a:ext cx="639988" cy="11701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BA43CA4-6276-5A4A-A4F6-C66E4FB9ED3B}"/>
              </a:ext>
            </a:extLst>
          </p:cNvPr>
          <p:cNvCxnSpPr/>
          <p:nvPr/>
        </p:nvCxnSpPr>
        <p:spPr>
          <a:xfrm>
            <a:off x="1883245" y="1948215"/>
            <a:ext cx="914400" cy="9144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722" y="813683"/>
            <a:ext cx="6082110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influences the survival rate?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0952A-C9F1-4DAB-9E8F-09A1CFD6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Continents with the highest GDP per Capita does not always have the strongest survival rate.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5F6DDF-E237-1643-9B89-FA2C8B91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68550"/>
            <a:ext cx="6250769" cy="536003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C7DAF82-D55E-1842-B421-21F844CAF88A}"/>
              </a:ext>
            </a:extLst>
          </p:cNvPr>
          <p:cNvCxnSpPr>
            <a:cxnSpLocks/>
          </p:cNvCxnSpPr>
          <p:nvPr/>
        </p:nvCxnSpPr>
        <p:spPr>
          <a:xfrm flipH="1">
            <a:off x="9867686" y="1341789"/>
            <a:ext cx="713228" cy="42840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CF77744-AE4B-0F4E-A9E8-20AA0D5F5618}"/>
              </a:ext>
            </a:extLst>
          </p:cNvPr>
          <p:cNvSpPr txBox="1"/>
          <p:nvPr/>
        </p:nvSpPr>
        <p:spPr>
          <a:xfrm>
            <a:off x="10580914" y="972457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America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BBAAB0-32EA-094B-A2FE-AD612F8BBDE4}"/>
              </a:ext>
            </a:extLst>
          </p:cNvPr>
          <p:cNvCxnSpPr>
            <a:cxnSpLocks/>
          </p:cNvCxnSpPr>
          <p:nvPr/>
        </p:nvCxnSpPr>
        <p:spPr>
          <a:xfrm flipH="1">
            <a:off x="6652260" y="1892069"/>
            <a:ext cx="581880" cy="18466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681E2D4-4718-FF44-BD19-DA143D50E8F8}"/>
              </a:ext>
            </a:extLst>
          </p:cNvPr>
          <p:cNvSpPr txBox="1"/>
          <p:nvPr/>
        </p:nvSpPr>
        <p:spPr>
          <a:xfrm>
            <a:off x="7234140" y="1707403"/>
            <a:ext cx="169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72521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170</Words>
  <Application>Microsoft Macintosh PowerPoint</Application>
  <PresentationFormat>Grand écran</PresentationFormat>
  <Paragraphs>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Lung Cancer</vt:lpstr>
      <vt:lpstr>Impact of Cigarettes</vt:lpstr>
      <vt:lpstr>Présentation PowerPoint</vt:lpstr>
      <vt:lpstr>Présentation PowerPoint</vt:lpstr>
      <vt:lpstr>Share of cancer deaths</vt:lpstr>
      <vt:lpstr>Présentation PowerPoint</vt:lpstr>
      <vt:lpstr>The most important regions affected are: Northern America &amp; Eastern Europe. </vt:lpstr>
      <vt:lpstr>Impact of Wealth</vt:lpstr>
      <vt:lpstr>Présentation PowerPoint</vt:lpstr>
      <vt:lpstr> North America shows the best survival rate. 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Vladimir Autier</dc:creator>
  <cp:lastModifiedBy>Vladimir Autier</cp:lastModifiedBy>
  <cp:revision>8</cp:revision>
  <dcterms:created xsi:type="dcterms:W3CDTF">2019-11-29T13:43:32Z</dcterms:created>
  <dcterms:modified xsi:type="dcterms:W3CDTF">2019-11-29T14:02:51Z</dcterms:modified>
</cp:coreProperties>
</file>