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/>
    <p:restoredTop sz="94395"/>
  </p:normalViewPr>
  <p:slideViewPr>
    <p:cSldViewPr snapToGrid="0" snapToObjects="1">
      <p:cViewPr varScale="1">
        <p:scale>
          <a:sx n="97" d="100"/>
          <a:sy n="97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tableau de points, horloge, assis&#10;&#10;Description générée automatiquement">
            <a:extLst>
              <a:ext uri="{FF2B5EF4-FFF2-40B4-BE49-F238E27FC236}">
                <a16:creationId xmlns:a16="http://schemas.microsoft.com/office/drawing/2014/main" id="{968AA1B4-0040-794C-90AD-5E850DC7A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Copper, a new economic estimator ?</a:t>
            </a: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</a:t>
            </a:r>
            <a:r>
              <a:rPr lang="en-AU" b="1" dirty="0">
                <a:solidFill>
                  <a:srgbClr val="00B050"/>
                </a:solidFill>
              </a:rPr>
              <a:t>MORE ECONOMIC ESTIMATORS </a:t>
            </a:r>
            <a:r>
              <a:rPr lang="en-AU" dirty="0"/>
              <a:t>SUCH AS DEBT LEVEL OR UNEMPLOYEMENT LEVEL</a:t>
            </a:r>
          </a:p>
          <a:p>
            <a:endParaRPr lang="en-AU" dirty="0"/>
          </a:p>
          <a:p>
            <a:r>
              <a:rPr lang="en-AU" dirty="0"/>
              <a:t>TAKE INTO CONSIDERATION </a:t>
            </a:r>
            <a:r>
              <a:rPr lang="en-AU" b="1" dirty="0">
                <a:solidFill>
                  <a:srgbClr val="00B050"/>
                </a:solidFill>
              </a:rPr>
              <a:t>CHINA </a:t>
            </a:r>
            <a:r>
              <a:rPr lang="en-AU" dirty="0"/>
              <a:t>IN THE CONSUMPTION AND PRODUCTION OF COPPER</a:t>
            </a:r>
          </a:p>
          <a:p>
            <a:endParaRPr lang="en-AU" dirty="0"/>
          </a:p>
          <a:p>
            <a:r>
              <a:rPr lang="en-AU" dirty="0"/>
              <a:t>USE </a:t>
            </a:r>
            <a:r>
              <a:rPr lang="en-AU" b="1" dirty="0">
                <a:solidFill>
                  <a:srgbClr val="00B050"/>
                </a:solidFill>
              </a:rPr>
              <a:t>XG BOOST </a:t>
            </a:r>
            <a:r>
              <a:rPr lang="en-AU" dirty="0"/>
              <a:t>INSTEAD OF PROPHET  TO MODEL TIME SERIES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</a:t>
            </a:r>
            <a:r>
              <a:rPr lang="en-AU" b="1" dirty="0">
                <a:solidFill>
                  <a:srgbClr val="00B050"/>
                </a:solidFill>
              </a:rPr>
              <a:t>IMPROVE ACCURACY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sz="1200" i="1" dirty="0"/>
              <a:t> </a:t>
            </a:r>
            <a:r>
              <a:rPr lang="en-AU" sz="1200" i="1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 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A NEW RECESSION IN THE NEXT TWELVE MONTHS 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PARAMETERS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					</a:t>
            </a:r>
            <a:r>
              <a:rPr lang="en-AU" sz="1800" dirty="0"/>
              <a:t>THE EVOLUTION OF THE PRICE OF COPPER						</a:t>
            </a:r>
          </a:p>
          <a:p>
            <a:pPr marL="0" indent="0" algn="ctr">
              <a:buNone/>
            </a:pPr>
            <a:r>
              <a:rPr lang="en-AU" sz="1800" dirty="0"/>
              <a:t> GDP</a:t>
            </a:r>
          </a:p>
          <a:p>
            <a:pPr marL="0" indent="0" algn="ctr">
              <a:buNone/>
            </a:pPr>
            <a:r>
              <a:rPr lang="en-AU" sz="1800" dirty="0"/>
              <a:t> YIELD CURVE </a:t>
            </a:r>
          </a:p>
          <a:p>
            <a:pPr marL="0" indent="0" algn="ctr">
              <a:buNone/>
            </a:pPr>
            <a:r>
              <a:rPr lang="en-AU" sz="1800" dirty="0"/>
              <a:t>CONSUMER CONFIDENCE INDEX (CCI)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2" y="1939131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30" y="4314572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60" y="4314572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94" y="1685113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AU" dirty="0"/>
              <a:t>CLEAN THE DATA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learnings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b="1" i="1" dirty="0"/>
              <a:t>N.B: I HAD TO APPLY THOSE MODELS ONCE WITH THE PRICE OF COPPER AS A PARAMETER AND ONCE WITHOUT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REGRESSION: BETTER ACCURACY…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 </a:t>
            </a:r>
            <a:r>
              <a:rPr lang="en-AU" dirty="0"/>
              <a:t>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73%</a:t>
            </a:r>
            <a:r>
              <a:rPr lang="en-AU" dirty="0"/>
              <a:t> ON THE F1 SCORE &amp; </a:t>
            </a:r>
            <a:r>
              <a:rPr lang="en-AU" b="1" dirty="0"/>
              <a:t>81 % </a:t>
            </a:r>
            <a:r>
              <a:rPr lang="en-AU" dirty="0"/>
              <a:t>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465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PARAMETERS </vt:lpstr>
      <vt:lpstr> data SOURCE </vt:lpstr>
      <vt:lpstr>  STEPS BEFORE MACHINE LEARNING </vt:lpstr>
      <vt:lpstr>Seasonality? </vt:lpstr>
      <vt:lpstr>Expected trend ? </vt:lpstr>
      <vt:lpstr>MACHINE LEARNING learnings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6</cp:revision>
  <dcterms:created xsi:type="dcterms:W3CDTF">2019-12-19T13:00:14Z</dcterms:created>
  <dcterms:modified xsi:type="dcterms:W3CDTF">2019-12-19T13:24:06Z</dcterms:modified>
</cp:coreProperties>
</file>