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8"/>
    <p:restoredTop sz="94395"/>
  </p:normalViewPr>
  <p:slideViewPr>
    <p:cSldViewPr snapToGrid="0" snapToObjects="1">
      <p:cViewPr varScale="1">
        <p:scale>
          <a:sx n="109" d="100"/>
          <a:sy n="10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CC8D2-660A-407B-B95C-B57C8FE7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Copper, a new economic estimator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BE00F-3331-AD40-8304-5F5C22B6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SERIES…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RESULTS…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…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MORE ECONOMIC ESTIMATORS SUCH AS DEBT LEVEL OR UNEMPLOYEMENT LEVEL…</a:t>
            </a:r>
          </a:p>
          <a:p>
            <a:endParaRPr lang="en-AU" dirty="0"/>
          </a:p>
          <a:p>
            <a:r>
              <a:rPr lang="en-AU" dirty="0"/>
              <a:t>TAKE INTO CONSIDERATION CHINA IN THE CONSUMPTION AND PRODUCTION OF COPPER…</a:t>
            </a:r>
          </a:p>
          <a:p>
            <a:endParaRPr lang="en-AU" dirty="0"/>
          </a:p>
          <a:p>
            <a:r>
              <a:rPr lang="en-AU" dirty="0"/>
              <a:t>USE XG BOOST INSTEAD OF PROPHET  TO MODEL TIME SERIES…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IMPROVE ACCURACY…</a:t>
            </a:r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i="1" u="sng" dirty="0"/>
              <a:t> </a:t>
            </a:r>
            <a:r>
              <a:rPr lang="en-AU" i="1" u="sng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IN THE NEXT TWELVE MONTHS  A NEW RECESSION ACCORDING TO MY PREDICTIONS?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		</a:t>
            </a:r>
            <a:r>
              <a:rPr lang="en-AU" sz="1800" dirty="0"/>
              <a:t>-THE EVOLUTION OF THE PRICE OF COPPER… 						</a:t>
            </a:r>
          </a:p>
          <a:p>
            <a:pPr marL="0" indent="0" algn="ctr">
              <a:buNone/>
            </a:pPr>
            <a:r>
              <a:rPr lang="en-AU" sz="1800" dirty="0"/>
              <a:t> - GDP</a:t>
            </a:r>
          </a:p>
          <a:p>
            <a:pPr marL="0" indent="0" algn="ctr">
              <a:buNone/>
            </a:pPr>
            <a:r>
              <a:rPr lang="en-AU" sz="1800" dirty="0"/>
              <a:t> - YIELD CURVE </a:t>
            </a:r>
          </a:p>
          <a:p>
            <a:pPr marL="0" indent="0" algn="ctr">
              <a:buNone/>
            </a:pPr>
            <a:r>
              <a:rPr lang="en-AU" sz="1800" dirty="0"/>
              <a:t>-  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AU" dirty="0"/>
              <a:t>CLEAN THE DATA…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I DIVIDED THE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…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RECESSION…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i="1" dirty="0"/>
              <a:t>N.B: I HAD TO APPLY THOSE MODELS ONCE WITH THE PRICE OF COPPER AS A PARAMETER AND ONCE WITHOUT…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 BECAUSE ALL THE TEST I HAVE USED TO CHECK EFFICIENCY GAVE BETTER RESULTS…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</a:t>
            </a:r>
            <a:r>
              <a:rPr lang="en-AU" dirty="0"/>
              <a:t> 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73% ON THE F1 SCORE &amp; 81 % 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501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28</cp:revision>
  <dcterms:created xsi:type="dcterms:W3CDTF">2019-12-19T08:20:13Z</dcterms:created>
  <dcterms:modified xsi:type="dcterms:W3CDTF">2019-12-19T11:59:43Z</dcterms:modified>
</cp:coreProperties>
</file>