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304" r:id="rId3"/>
    <p:sldId id="305" r:id="rId4"/>
    <p:sldId id="306" r:id="rId5"/>
    <p:sldId id="308" r:id="rId6"/>
    <p:sldId id="309" r:id="rId7"/>
    <p:sldId id="307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646B"/>
    <a:srgbClr val="72656C"/>
    <a:srgbClr val="F1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95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8DA07-F16D-B69B-14A0-7418829B7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4B3408F-C035-7F86-E532-B954222B0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C57AC3-650B-F8BF-09C8-C2B4DCF5D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5080A7-D173-D34E-D987-E2C0D226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9F0AEA-F271-E44D-94AC-243C2E0D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5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43101-E793-1814-4501-14D47ED3D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8BDF28E-053E-8207-289B-815750ED3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10BEA8-5DA4-8A74-2DB9-E89C620D9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44EB9A-EC5F-78B3-1922-55441952E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BA7CAC-00E8-85DE-A274-DF1FD1A6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14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3CE06E1-A559-DC12-8662-7F99C8E103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48BA418-DCB5-B785-79A6-5998ED0DE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71EC3E-DBBD-CD2F-8DC1-BB7902D3C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BBC658-E40F-8E05-ABE2-042431F36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F6B605-74F8-AA8D-86C6-78196C1EE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128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3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861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0891F9-3476-AFE5-6F5E-3F6F34953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018E34-1152-017B-392E-EC5AF886F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E6B264-13E2-2D5F-75D0-68AB7CE59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F410B0-1B06-0F94-EF8F-6FA03AC9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2BC443-9DF8-7811-4F50-DA0939A2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09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BB0E42-F26B-36E2-773A-5304DE8E2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0D50AC-8755-6F61-DE6D-718C5790F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19F538-368E-46C8-6A0B-73E27118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3814CB-16AC-34F1-BD55-C50011C4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2C7843-79DC-CD5D-6D5F-64D2C2E8A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25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42D8AA-77C9-6CF3-B23C-060CF9A5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AA2B99-F80E-BA07-D1F9-3C064028A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2856C9-4F89-DF11-6470-C21185733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DFBB0F-B9D7-A90B-517E-16E12B228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C37F6E-1F4C-532F-0447-20BD32FC4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EC7790-8BEB-A53E-96DA-59A20A267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065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9CB15-C3CC-FC8F-4267-77F81CB5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EB9DDC-5705-3392-3A7F-B93CB61E5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0E84CF1-DE2E-70BA-ACCD-77EF4A52F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C525FDA-E12E-5810-A164-BD0B3009F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3155AC6-2DE0-9644-8874-5C573FD63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030CBA1-E9C4-65D8-3F54-9C4327D31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F279D99-E15E-B520-A991-2EC66A292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72153C6-95A4-8AB3-96F5-7545958C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26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813BC6-745F-95A9-F0A9-5D3F0117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CD8FD2A-5A7C-06F8-BA11-FEEC2B2AE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D2B2300-90F1-8EE1-7A1B-9E065770B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D84C6DD-ED50-4B35-179E-27063A1D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1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AEB7D92-DC5A-0240-10C9-26EA015DC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DC8479B-E009-4084-DC5E-8C0C58FD0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A1C52AC-6679-DDE2-EAB6-B90CA53E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43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ED1796-E9D7-5349-C5F0-0F6219031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4F04D9-CF54-2F53-1E1D-513D11518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66DECA-58B4-D9CA-A32D-E551C2950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3B75B1-5F06-22C7-2744-E67592E6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A59913B-8E29-FDEA-AD42-E6C129E28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6341C7-ACF3-27A9-D41E-A81E34A2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69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12B9E6-90A4-8F78-CEE1-18AC161EB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634F4B9-4857-D367-1A7E-378A1261D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15942A2-88A4-A456-BA8F-817EB03F4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8534529-81F3-E5CC-F7D5-302D2CBE1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B7EC93-E8EE-A4C6-C2D9-F5514772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1F8081-862B-8E61-8D8F-DB05F660C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34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CBF59-2F6E-7D92-8A20-0252AACE2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722C2E-80F7-9376-442A-D3077DAF0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4D304D-BEEF-15F0-D934-036B46455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991E7-4DC9-4E0A-97D8-D75A75B67893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DAF6ED-B9AA-6C8C-C90F-3CCDC274B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593123-3CF9-7A37-5654-90498C046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35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BC063-3831-522D-21D8-6B1239819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8774" y="944237"/>
            <a:ext cx="10434452" cy="2387600"/>
          </a:xfrm>
        </p:spPr>
        <p:txBody>
          <a:bodyPr>
            <a:normAutofit/>
          </a:bodyPr>
          <a:lstStyle/>
          <a:p>
            <a:r>
              <a:rPr lang="ru-RU" sz="4800" b="1" dirty="0"/>
              <a:t>Современные технологии программирования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5FC3D9-C83F-5AC8-94FD-3ED461655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30788"/>
            <a:ext cx="9144000" cy="1655762"/>
          </a:xfrm>
        </p:spPr>
        <p:txBody>
          <a:bodyPr>
            <a:normAutofit/>
          </a:bodyPr>
          <a:lstStyle/>
          <a:p>
            <a:r>
              <a:rPr lang="ru-RU" sz="3200" dirty="0"/>
              <a:t>Лекция </a:t>
            </a:r>
            <a:r>
              <a:rPr lang="en-US" sz="3200" dirty="0"/>
              <a:t>5-6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65375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endParaRPr lang="ru-RU" b="1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C4E1631-0B02-D9E4-924B-FC7F81BB2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94"/>
            <a:ext cx="12192000" cy="560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999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64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0B537D6-0864-EB31-4C38-22E240DAB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27" y="0"/>
            <a:ext cx="106081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28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3F5F7FE-4D00-3671-78D5-EE86DF14D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7470"/>
            <a:ext cx="12192000" cy="430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97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E6546FC-2C7C-B103-67F1-AEC907682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15" y="228435"/>
            <a:ext cx="11074969" cy="64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354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A9C7A8A-5E28-A1B2-1104-79208E1F77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41" y="1088202"/>
            <a:ext cx="11107318" cy="468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294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EDBD962-6753-0E24-D088-4802ECF218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2" b="7639"/>
          <a:stretch/>
        </p:blipFill>
        <p:spPr>
          <a:xfrm>
            <a:off x="3000376" y="0"/>
            <a:ext cx="6030850" cy="683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8802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2261</TotalTime>
  <Words>5</Words>
  <Application>Microsoft Office PowerPoint</Application>
  <PresentationFormat>Широкоэкранный</PresentationFormat>
  <Paragraphs>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Современные технологии программирования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Professional</dc:creator>
  <cp:lastModifiedBy>Professional</cp:lastModifiedBy>
  <cp:revision>278</cp:revision>
  <dcterms:created xsi:type="dcterms:W3CDTF">2022-09-17T16:00:43Z</dcterms:created>
  <dcterms:modified xsi:type="dcterms:W3CDTF">2023-01-21T19:44:37Z</dcterms:modified>
</cp:coreProperties>
</file>