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3" r:id="rId3"/>
    <p:sldId id="311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38" r:id="rId17"/>
    <p:sldId id="326" r:id="rId18"/>
    <p:sldId id="327" r:id="rId19"/>
    <p:sldId id="328" r:id="rId20"/>
    <p:sldId id="330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63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5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90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5" y="1600206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6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5" y="1600206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5" y="1600206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5" y="1600206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2.6.1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6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6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6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6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6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3128"/>
              </p:ext>
            </p:extLst>
          </p:nvPr>
        </p:nvGraphicFramePr>
        <p:xfrm>
          <a:off x="901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11" y="1600206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78004"/>
              </p:ext>
            </p:extLst>
          </p:nvPr>
        </p:nvGraphicFramePr>
        <p:xfrm>
          <a:off x="4842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39898"/>
              </p:ext>
            </p:extLst>
          </p:nvPr>
        </p:nvGraphicFramePr>
        <p:xfrm>
          <a:off x="4842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621" y="1600206"/>
            <a:ext cx="803738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1382</Words>
  <Application>Microsoft Office PowerPoint</Application>
  <PresentationFormat>Экран (4:3)</PresentationFormat>
  <Paragraphs>270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Тема Office</vt:lpstr>
      <vt:lpstr>Программирование на языке С++ Лекция 2.6.1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240</cp:revision>
  <dcterms:created xsi:type="dcterms:W3CDTF">2018-10-16T08:47:53Z</dcterms:created>
  <dcterms:modified xsi:type="dcterms:W3CDTF">2020-12-10T04:01:11Z</dcterms:modified>
</cp:coreProperties>
</file>