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0" r:id="rId3"/>
    <p:sldId id="341" r:id="rId4"/>
    <p:sldId id="311" r:id="rId5"/>
    <p:sldId id="343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2" r:id="rId15"/>
    <p:sldId id="353" r:id="rId16"/>
    <p:sldId id="354" r:id="rId17"/>
    <p:sldId id="355" r:id="rId18"/>
    <p:sldId id="356" r:id="rId19"/>
    <p:sldId id="357" r:id="rId20"/>
    <p:sldId id="35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32384"/>
            <a:ext cx="77724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140968"/>
            <a:ext cx="77768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476672"/>
            <a:ext cx="7776864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703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/>
              <a:t>Лекция 2.6.2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Объединения. 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9536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599" y="1448780"/>
            <a:ext cx="8172401" cy="4677383"/>
          </a:xfrm>
        </p:spPr>
        <p:txBody>
          <a:bodyPr/>
          <a:lstStyle/>
          <a:p>
            <a:r>
              <a:rPr lang="ru-RU" dirty="0"/>
              <a:t>Перечисление – это пользовательский тип данных, определяющий набор целочисленных констант.</a:t>
            </a:r>
          </a:p>
          <a:p>
            <a:endParaRPr lang="ru-RU" dirty="0"/>
          </a:p>
          <a:p>
            <a:r>
              <a:rPr lang="ru-RU" dirty="0"/>
              <a:t>Зачем нужен: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Сделать код более читабельным путём замены «магических чисел» на элементы перечисления</a:t>
            </a:r>
            <a:r>
              <a:rPr lang="en-US" dirty="0"/>
              <a:t>;</a:t>
            </a:r>
            <a:br>
              <a:rPr lang="ru-RU" dirty="0"/>
            </a:br>
            <a:r>
              <a:rPr lang="ru-RU" dirty="0"/>
              <a:t>Пример: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SUCCESS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Как дополнительный контроль, защищающий от случайных, автоматических преобразований типов.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 fontScale="850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Элементы перечисления называются </a:t>
            </a:r>
            <a:r>
              <a:rPr lang="ru-RU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перечислителями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Они определяют все допустимые значения данного типа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Перечислители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разделяются </a:t>
            </a:r>
            <a:r>
              <a:rPr lang="ru-RU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запятыми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Обычно они пишутся заглавными буквами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COLOR_BLUE,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но это не обязательно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COLOR_WHITE,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COLOR_MAGENTA,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С++11 можно ставить запятую в конце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Присваивается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целое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значение 0</a:t>
            </a:r>
            <a:endParaRPr lang="ru-RU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COLOR_BLUE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присвоить своё значение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Нумерация продолжается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COLOR_WHITE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дублировать значения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COLOR_MAGENTA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-1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отрицательные тоже допускаются</a:t>
            </a:r>
          </a:p>
          <a:p>
            <a:pPr latinLnBrk="1"/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9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теперь занято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pPr latinLnBrk="1"/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Feelings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SAD,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ANGRY,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уже использован в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BLACK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4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во время объявления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ONE,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TWO,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THREE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из анонимного перечисления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178468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/ Присваивание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Color::BLACK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window = 0;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9440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493785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Преобразуется в число (2)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компиляции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650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595" y="1358770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Перечисления преобразуются в целое число автоматически: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с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+ 1;</a:t>
            </a: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5 + 2;</a:t>
            </a:r>
          </a:p>
          <a:p>
            <a:pPr latinLnBrk="1"/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Переменной перечисляемого типа можно присвоить только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перечислитель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соответствующего типа: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YELLOW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  с !=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Явное преобразование можно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6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595" y="1358770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pig = PINK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Переменные перечисляемого типа часто используются в: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Операторах ветвления: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PINK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YELLOW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BLACK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В качестве возвращаемого значения: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ERROR_OPENING_FILE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SUCCESS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в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595" y="1358770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Допускается, но поведение будет не определено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19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объединение?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00FF"/>
                </a:solidFill>
              </a:rPr>
              <a:t>Объединение</a:t>
            </a:r>
            <a:r>
              <a:rPr lang="ru-RU" dirty="0"/>
              <a:t> — это пользовательский тип данных, который может хранить в пределах </a:t>
            </a:r>
            <a:r>
              <a:rPr lang="ru-RU" i="1" dirty="0">
                <a:solidFill>
                  <a:srgbClr val="0000FF"/>
                </a:solidFill>
              </a:rPr>
              <a:t>одной области</a:t>
            </a:r>
            <a:r>
              <a:rPr lang="ru-RU" dirty="0"/>
              <a:t> памяти разные типы данных, но в каждый момент времени только один из них.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Размер объединения определяется размером крупнейшего поля.</a:t>
            </a:r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7389"/>
              </p:ext>
            </p:extLst>
          </p:nvPr>
        </p:nvGraphicFramePr>
        <p:xfrm>
          <a:off x="1331640" y="4431715"/>
          <a:ext cx="6096000" cy="145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long_long_val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Выражение вычисляется и присваивается</a:t>
            </a:r>
            <a:b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первому полю в объединении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one4all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10.1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7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one4all pail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15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1.38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-515396076</a:t>
            </a:r>
          </a:p>
        </p:txBody>
      </p:sp>
    </p:spTree>
    <p:extLst>
      <p:ext uri="{BB962C8B-B14F-4D97-AF65-F5344CB8AC3E}">
        <p14:creationId xmlns:p14="http://schemas.microsoft.com/office/powerpoint/2010/main" val="45666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brand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Определяет что лежит в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5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имени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переменных</a:t>
            </a:r>
          </a:p>
          <a:p>
            <a:pPr latinLnBrk="1"/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Две переменные работающие с одной областью памяти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15" y="1600200"/>
            <a:ext cx="7965885" cy="4525963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-1073741824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6969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962</Words>
  <Application>Microsoft Office PowerPoint</Application>
  <PresentationFormat>Экран (4:3)</PresentationFormat>
  <Paragraphs>177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Тема Office</vt:lpstr>
      <vt:lpstr>Программирование на языке С++ Лекция 2.6.2</vt:lpstr>
      <vt:lpstr>Презентация PowerPoint</vt:lpstr>
      <vt:lpstr>Что такое объединение?</vt:lpstr>
      <vt:lpstr>Объявление</vt:lpstr>
      <vt:lpstr>Инициализация</vt:lpstr>
      <vt:lpstr>Использование I</vt:lpstr>
      <vt:lpstr>Использование II</vt:lpstr>
      <vt:lpstr>Анонимные объединения</vt:lpstr>
      <vt:lpstr>Анонимные объединения</vt:lpstr>
      <vt:lpstr>Презентация PowerPoint</vt:lpstr>
      <vt:lpstr>Что такое перечисление</vt:lpstr>
      <vt:lpstr>Объявление  I</vt:lpstr>
      <vt:lpstr>Объявление  II</vt:lpstr>
      <vt:lpstr>Объявление  III</vt:lpstr>
      <vt:lpstr>Переменные</vt:lpstr>
      <vt:lpstr>Инициализация / Присваивание</vt:lpstr>
      <vt:lpstr>Ввод / Вывод</vt:lpstr>
      <vt:lpstr>Операции  I</vt:lpstr>
      <vt:lpstr>Операции  II</vt:lpstr>
      <vt:lpstr>Преобразования в перечисление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Professional</cp:lastModifiedBy>
  <cp:revision>276</cp:revision>
  <dcterms:created xsi:type="dcterms:W3CDTF">2018-10-16T08:47:53Z</dcterms:created>
  <dcterms:modified xsi:type="dcterms:W3CDTF">2020-12-10T03:00:46Z</dcterms:modified>
</cp:coreProperties>
</file>