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8" r:id="rId3"/>
    <p:sldId id="259" r:id="rId4"/>
    <p:sldId id="258" r:id="rId5"/>
    <p:sldId id="270" r:id="rId6"/>
    <p:sldId id="278" r:id="rId7"/>
    <p:sldId id="263" r:id="rId8"/>
    <p:sldId id="279" r:id="rId9"/>
    <p:sldId id="280" r:id="rId10"/>
    <p:sldId id="285" r:id="rId11"/>
    <p:sldId id="286" r:id="rId12"/>
    <p:sldId id="287" r:id="rId13"/>
    <p:sldId id="288" r:id="rId14"/>
    <p:sldId id="289" r:id="rId15"/>
    <p:sldId id="284" r:id="rId16"/>
    <p:sldId id="266" r:id="rId17"/>
    <p:sldId id="281" r:id="rId18"/>
    <p:sldId id="282" r:id="rId19"/>
    <p:sldId id="283" r:id="rId20"/>
    <p:sldId id="269" r:id="rId21"/>
    <p:sldId id="290" r:id="rId22"/>
    <p:sldId id="291" r:id="rId23"/>
    <p:sldId id="277" r:id="rId24"/>
    <p:sldId id="271" r:id="rId25"/>
    <p:sldId id="272" r:id="rId26"/>
    <p:sldId id="273" r:id="rId27"/>
    <p:sldId id="275" r:id="rId28"/>
    <p:sldId id="274" r:id="rId29"/>
    <p:sldId id="292" r:id="rId30"/>
    <p:sldId id="293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80" d="100"/>
          <a:sy n="80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va64.com/ru/a/0050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 на языке С++</a:t>
            </a:r>
            <a:br>
              <a:rPr lang="ru-RU" dirty="0"/>
            </a:br>
            <a:r>
              <a:rPr lang="ru-RU"/>
              <a:t>Лекция 2.7.1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Указатели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7576D5-6BC6-4984-BC0D-5C333437A434}"/>
              </a:ext>
            </a:extLst>
          </p:cNvPr>
          <p:cNvSpPr/>
          <p:nvPr/>
        </p:nvSpPr>
        <p:spPr>
          <a:xfrm>
            <a:off x="2165932" y="1689770"/>
            <a:ext cx="83945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j = 10;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int* p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p = &amp;j;</a:t>
            </a:r>
          </a:p>
        </p:txBody>
      </p:sp>
    </p:spTree>
    <p:extLst>
      <p:ext uri="{BB962C8B-B14F-4D97-AF65-F5344CB8AC3E}">
        <p14:creationId xmlns:p14="http://schemas.microsoft.com/office/powerpoint/2010/main" val="15527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7576D5-6BC6-4984-BC0D-5C333437A434}"/>
              </a:ext>
            </a:extLst>
          </p:cNvPr>
          <p:cNvSpPr/>
          <p:nvPr/>
        </p:nvSpPr>
        <p:spPr>
          <a:xfrm>
            <a:off x="2165932" y="1689770"/>
            <a:ext cx="83945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= 2;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const int j = 10;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int* p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p = &amp;j;     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запрещено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0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7576D5-6BC6-4984-BC0D-5C333437A434}"/>
              </a:ext>
            </a:extLst>
          </p:cNvPr>
          <p:cNvSpPr/>
          <p:nvPr/>
        </p:nvSpPr>
        <p:spPr>
          <a:xfrm>
            <a:off x="2165932" y="1689770"/>
            <a:ext cx="83945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= 2;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const int j = 10;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const int* p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p = &amp;j;      </a:t>
            </a:r>
          </a:p>
        </p:txBody>
      </p:sp>
    </p:spTree>
    <p:extLst>
      <p:ext uri="{BB962C8B-B14F-4D97-AF65-F5344CB8AC3E}">
        <p14:creationId xmlns:p14="http://schemas.microsoft.com/office/powerpoint/2010/main" val="210352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7576D5-6BC6-4984-BC0D-5C333437A434}"/>
              </a:ext>
            </a:extLst>
          </p:cNvPr>
          <p:cNvSpPr/>
          <p:nvPr/>
        </p:nvSpPr>
        <p:spPr>
          <a:xfrm>
            <a:off x="2165932" y="1689770"/>
            <a:ext cx="91866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j = 10;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int* const p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p = &amp;j;           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запрещено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int* const p2;    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запрещено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26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7576D5-6BC6-4984-BC0D-5C333437A434}"/>
              </a:ext>
            </a:extLst>
          </p:cNvPr>
          <p:cNvSpPr/>
          <p:nvPr/>
        </p:nvSpPr>
        <p:spPr>
          <a:xfrm>
            <a:off x="2063552" y="1689770"/>
            <a:ext cx="9186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const 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const int* const p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509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51584" y="1340769"/>
            <a:ext cx="92170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int* const p; 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int const *p;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const int * const p;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const int * const *p;</a:t>
            </a:r>
          </a:p>
          <a:p>
            <a:pPr fontAlgn="base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8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03712" y="2916233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*p;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 разыменования</a:t>
            </a:r>
          </a:p>
        </p:txBody>
      </p:sp>
    </p:spTree>
    <p:extLst>
      <p:ext uri="{BB962C8B-B14F-4D97-AF65-F5344CB8AC3E}">
        <p14:creationId xmlns:p14="http://schemas.microsoft.com/office/powerpoint/2010/main" val="62391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03712" y="1916832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Доступ на чтение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&lt;&lt; *p;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// Доступ на запись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*p = 10;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5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78644" y="2567806"/>
            <a:ext cx="100260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Переменная способная хранить адрес – указатель (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pointer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178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9696" y="620689"/>
            <a:ext cx="59766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temp  =  a;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a  =  b;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b  =  temp;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i1 = 5;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i2 = 0;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swap(i1, i2);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i1 &lt;&lt; ' ' &lt;&lt; i2;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91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9696" y="620689"/>
            <a:ext cx="59766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temp  =  a;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a  =  b;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b  =  temp;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i1 = 5;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i2 = 0;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swap(i1, i2);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i1 &lt;&lt; ' ' &lt;&lt; i2;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04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9696" y="548681"/>
            <a:ext cx="59766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swap(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temp  =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 =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 =  temp;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i1 = 5;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i2 = 0;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swap(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i1,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i2);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i1 &lt;&lt; ‘ ‘ &lt;&lt; i2;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25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9695" y="548681"/>
            <a:ext cx="68511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print(vector&lt;int&gt;* a){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&lt;(*a).size();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(*a)[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vector&lt;int&gt;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{5,2,9,1,4};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0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9696" y="548681"/>
            <a:ext cx="59766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print(vector&lt;int&gt;* a){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for(auto item : *a)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item &lt;&lt;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vector&lt;int&gt;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{5,2,9,1,4};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852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51584" y="1340769"/>
            <a:ext cx="92170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12.3;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int* c = &amp;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10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&amp;c;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Получение адреса</a:t>
            </a:r>
          </a:p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*с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Разыменование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int* p;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 = c;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Копируем адрес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**p2 = &amp;p;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Указатель на указатель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539970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Некоторые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46564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43672" y="1340769"/>
            <a:ext cx="77048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p = 0;</a:t>
            </a:r>
            <a:endParaRPr lang="ru-RU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p;  // 00000000</a:t>
            </a:r>
          </a:p>
          <a:p>
            <a:pPr fontAlgn="base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p = p + 1;  // 0000000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fontAlgn="base"/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double*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p = 0;</a:t>
            </a:r>
            <a:endParaRPr lang="ru-RU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&lt;&lt; p;  // 00000000</a:t>
            </a:r>
          </a:p>
          <a:p>
            <a:pPr fontAlgn="base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p = p + 1;  // 0000000</a:t>
            </a:r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fontAlgn="base"/>
            <a:endParaRPr lang="en-US" sz="3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3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Только с целыми числами</a:t>
            </a:r>
            <a:endParaRPr lang="en-US" sz="3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83832" y="539970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 + -</a:t>
            </a:r>
          </a:p>
        </p:txBody>
      </p:sp>
    </p:spTree>
    <p:extLst>
      <p:ext uri="{BB962C8B-B14F-4D97-AF65-F5344CB8AC3E}">
        <p14:creationId xmlns:p14="http://schemas.microsoft.com/office/powerpoint/2010/main" val="2424859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43672" y="1700808"/>
            <a:ext cx="77048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= 12,   j = 12;</a:t>
            </a:r>
          </a:p>
          <a:p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*pi = &amp;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pj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= &amp;j;</a:t>
            </a:r>
          </a:p>
          <a:p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pi; </a:t>
            </a:r>
            <a:r>
              <a:rPr lang="en-US" sz="3000" dirty="0">
                <a:solidFill>
                  <a:srgbClr val="008000"/>
                </a:solidFill>
                <a:latin typeface="Consolas" panose="020B0609020204030204" pitchFamily="49" charset="0"/>
              </a:rPr>
              <a:t>// 004FFC3C</a:t>
            </a:r>
            <a:endParaRPr 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pj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000" dirty="0">
                <a:solidFill>
                  <a:srgbClr val="008000"/>
                </a:solidFill>
                <a:latin typeface="Consolas" panose="020B0609020204030204" pitchFamily="49" charset="0"/>
              </a:rPr>
              <a:t>// 004FFC30</a:t>
            </a:r>
            <a:endParaRPr 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pj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- pi); </a:t>
            </a:r>
            <a:r>
              <a:rPr lang="en-US" sz="3000" dirty="0">
                <a:solidFill>
                  <a:srgbClr val="008000"/>
                </a:solidFill>
                <a:latin typeface="Consolas" panose="020B0609020204030204" pitchFamily="49" charset="0"/>
              </a:rPr>
              <a:t>// -3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83832" y="539970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7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31704" y="1549241"/>
            <a:ext cx="7704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pi++;  // pi = pi + 1</a:t>
            </a:r>
          </a:p>
          <a:p>
            <a:pPr fontAlgn="base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pi--;  // pi = pi - 1</a:t>
            </a:r>
            <a:endParaRPr lang="ru-RU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95800" y="539970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Операторы ++ --</a:t>
            </a:r>
          </a:p>
        </p:txBody>
      </p:sp>
    </p:spTree>
    <p:extLst>
      <p:ext uri="{BB962C8B-B14F-4D97-AF65-F5344CB8AC3E}">
        <p14:creationId xmlns:p14="http://schemas.microsoft.com/office/powerpoint/2010/main" val="625474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35760" y="539970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Операторы сравнения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CD7C82-D20B-42EF-9577-DBDED8198661}"/>
              </a:ext>
            </a:extLst>
          </p:cNvPr>
          <p:cNvSpPr/>
          <p:nvPr/>
        </p:nvSpPr>
        <p:spPr>
          <a:xfrm>
            <a:off x="3143672" y="1700808"/>
            <a:ext cx="770485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= 12,   j = 12;</a:t>
            </a:r>
          </a:p>
          <a:p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*pi = &amp;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pj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= &amp;j;</a:t>
            </a:r>
          </a:p>
          <a:p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pi; </a:t>
            </a:r>
            <a:r>
              <a:rPr lang="en-US" sz="3000" dirty="0">
                <a:solidFill>
                  <a:srgbClr val="008000"/>
                </a:solidFill>
                <a:latin typeface="Consolas" panose="020B0609020204030204" pitchFamily="49" charset="0"/>
              </a:rPr>
              <a:t>// 004FFC3C</a:t>
            </a:r>
            <a:endParaRPr 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pj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000" dirty="0">
                <a:solidFill>
                  <a:srgbClr val="008000"/>
                </a:solidFill>
                <a:latin typeface="Consolas" panose="020B0609020204030204" pitchFamily="49" charset="0"/>
              </a:rPr>
              <a:t>// 004FFC30</a:t>
            </a:r>
            <a:endParaRPr 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(pi &gt;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pj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std::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"&gt;"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(pi &lt;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pj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std::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"&lt;"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(pi ==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pj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std::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"=="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77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43672" y="1490008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Разрешены операторы:</a:t>
            </a:r>
          </a:p>
          <a:p>
            <a:pPr fontAlgn="base"/>
            <a:endParaRPr lang="ru-RU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+ и – с целым числом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зависит от компилятора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не использовать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операторы сравнения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операторы приведения типа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07768" y="539970"/>
            <a:ext cx="4032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Операторы и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void*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1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43672" y="1490008"/>
            <a:ext cx="77048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Зависит от платформы:</a:t>
            </a:r>
          </a:p>
          <a:p>
            <a:pPr fontAlgn="base"/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 - на 32 битной – 4 байта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на 64 битной – 8 байт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ru-RU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ru-RU" sz="3000" dirty="0">
                <a:latin typeface="Consolas" panose="020B0609020204030204" pitchFamily="49" charset="0"/>
                <a:cs typeface="Consolas" panose="020B0609020204030204" pitchFamily="49" charset="0"/>
              </a:rPr>
              <a:t>Можно узнать с помощью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3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47928" y="539970"/>
            <a:ext cx="259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Размер </a:t>
            </a:r>
          </a:p>
        </p:txBody>
      </p:sp>
    </p:spTree>
    <p:extLst>
      <p:ext uri="{BB962C8B-B14F-4D97-AF65-F5344CB8AC3E}">
        <p14:creationId xmlns:p14="http://schemas.microsoft.com/office/powerpoint/2010/main" val="138221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47999" y="2772217"/>
            <a:ext cx="5396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31056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35460" y="1628800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i="0" dirty="0">
                <a:effectLst/>
                <a:latin typeface="Consolas" panose="020B0609020204030204" pitchFamily="49" charset="0"/>
              </a:rPr>
              <a:t>Что такое </a:t>
            </a:r>
            <a:r>
              <a:rPr lang="ru-RU" sz="2000" i="0" dirty="0" err="1">
                <a:effectLst/>
                <a:latin typeface="Consolas" panose="020B0609020204030204" pitchFamily="49" charset="0"/>
              </a:rPr>
              <a:t>size_t</a:t>
            </a:r>
            <a:r>
              <a:rPr lang="ru-RU" sz="2000" i="0" dirty="0">
                <a:effectLst/>
                <a:latin typeface="Consolas" panose="020B0609020204030204" pitchFamily="49" charset="0"/>
              </a:rPr>
              <a:t> и </a:t>
            </a:r>
            <a:r>
              <a:rPr lang="ru-RU" sz="2000" i="0" dirty="0" err="1">
                <a:effectLst/>
                <a:latin typeface="Consolas" panose="020B0609020204030204" pitchFamily="49" charset="0"/>
              </a:rPr>
              <a:t>ptrdiff_t</a:t>
            </a:r>
            <a:r>
              <a:rPr lang="ru-RU" sz="2000" dirty="0">
                <a:latin typeface="Consolas" panose="020B0609020204030204" pitchFamily="49" charset="0"/>
              </a:rPr>
              <a:t>: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https://www.viva64.com/ru/a/0050/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43872" y="539970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Дополнительно </a:t>
            </a:r>
          </a:p>
        </p:txBody>
      </p:sp>
    </p:spTree>
    <p:extLst>
      <p:ext uri="{BB962C8B-B14F-4D97-AF65-F5344CB8AC3E}">
        <p14:creationId xmlns:p14="http://schemas.microsoft.com/office/powerpoint/2010/main" val="141115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53307"/>
              </p:ext>
            </p:extLst>
          </p:nvPr>
        </p:nvGraphicFramePr>
        <p:xfrm>
          <a:off x="2495601" y="2636912"/>
          <a:ext cx="727280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881589944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Имя</a:t>
                      </a:r>
                      <a:r>
                        <a:rPr lang="ru-RU" sz="2000" baseline="0" dirty="0"/>
                        <a:t> переменной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Тип переменной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Размер,</a:t>
                      </a:r>
                      <a:r>
                        <a:rPr lang="ru-RU" sz="2000" baseline="0" dirty="0"/>
                        <a:t> байт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sz="2000" dirty="0" err="1"/>
                        <a:t>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0x00EC4682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sz="2000" dirty="0"/>
                        <a:t>j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0x00EC46CE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894247" y="1556793"/>
            <a:ext cx="3722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j;</a:t>
            </a:r>
          </a:p>
        </p:txBody>
      </p:sp>
    </p:spTree>
    <p:extLst>
      <p:ext uri="{BB962C8B-B14F-4D97-AF65-F5344CB8AC3E}">
        <p14:creationId xmlns:p14="http://schemas.microsoft.com/office/powerpoint/2010/main" val="157880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71664" y="2780928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      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Получение адреса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&amp;"Hello"; 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Получение адреса</a:t>
            </a:r>
          </a:p>
        </p:txBody>
      </p:sp>
    </p:spTree>
    <p:extLst>
      <p:ext uri="{BB962C8B-B14F-4D97-AF65-F5344CB8AC3E}">
        <p14:creationId xmlns:p14="http://schemas.microsoft.com/office/powerpoint/2010/main" val="223435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11624" y="2550884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Может хранить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почти любой адрес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5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5640" y="1689770"/>
            <a:ext cx="71966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12.3;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char c = ‘$’;</a:t>
            </a:r>
          </a:p>
          <a:p>
            <a:pPr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void* p;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p = &amp;c;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p = &amp;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 fontAlgn="base"/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4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87688" y="1534140"/>
            <a:ext cx="66926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double d = 10;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char c = '~';</a:t>
            </a:r>
          </a:p>
          <a:p>
            <a:pPr fontAlgn="base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int*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double*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&amp;d;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char* cp = &amp;c;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9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81201" y="32804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ru-RU" altLang="ru-RU">
                <a:latin typeface="Arial" pitchFamily="34" charset="0"/>
                <a:cs typeface="Arial" pitchFamily="34" charset="0"/>
              </a:rPr>
            </a:br>
            <a:endParaRPr lang="ru-RU" alt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87688" y="1534140"/>
            <a:ext cx="66926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int*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double*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char* cp = NULL;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int*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double*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char* cp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696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1031</Words>
  <Application>Microsoft Office PowerPoint</Application>
  <PresentationFormat>Широкоэкранный</PresentationFormat>
  <Paragraphs>222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Тема Office</vt:lpstr>
      <vt:lpstr>Программирование на языке С++ Лекция 2.7.1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KRON</dc:creator>
  <cp:lastModifiedBy>Professional</cp:lastModifiedBy>
  <cp:revision>85</cp:revision>
  <dcterms:created xsi:type="dcterms:W3CDTF">2018-09-21T04:52:15Z</dcterms:created>
  <dcterms:modified xsi:type="dcterms:W3CDTF">2020-12-24T06:46:28Z</dcterms:modified>
</cp:coreProperties>
</file>