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8" r:id="rId3"/>
    <p:sldId id="269" r:id="rId4"/>
    <p:sldId id="285" r:id="rId5"/>
    <p:sldId id="286" r:id="rId6"/>
    <p:sldId id="278" r:id="rId7"/>
    <p:sldId id="263" r:id="rId8"/>
    <p:sldId id="288" r:id="rId9"/>
    <p:sldId id="287" r:id="rId10"/>
    <p:sldId id="289" r:id="rId11"/>
    <p:sldId id="281" r:id="rId12"/>
    <p:sldId id="280" r:id="rId13"/>
    <p:sldId id="29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80" d="100"/>
          <a:sy n="80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2.7.2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Ссылки (</a:t>
            </a:r>
            <a:r>
              <a:rPr lang="en-US" dirty="0"/>
              <a:t>l-value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23591" y="1689770"/>
            <a:ext cx="77872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== 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   // true</a:t>
            </a:r>
          </a:p>
        </p:txBody>
      </p:sp>
    </p:spTree>
    <p:extLst>
      <p:ext uri="{BB962C8B-B14F-4D97-AF65-F5344CB8AC3E}">
        <p14:creationId xmlns:p14="http://schemas.microsoft.com/office/powerpoint/2010/main" val="169134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992917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Доступ на чтение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&lt;&lt; r;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// Доступ на запись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 = 10;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5932" y="2207766"/>
            <a:ext cx="84665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int&amp;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   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нет аналога</a:t>
            </a:r>
          </a:p>
        </p:txBody>
      </p:sp>
    </p:spTree>
    <p:extLst>
      <p:ext uri="{BB962C8B-B14F-4D97-AF65-F5344CB8AC3E}">
        <p14:creationId xmlns:p14="http://schemas.microsoft.com/office/powerpoint/2010/main" val="388526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47528" y="2207766"/>
            <a:ext cx="92170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int**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указатель на указатель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int&amp;&amp;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r-value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ссылка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int**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указатель …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int&amp;&amp;&amp;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не существует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6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1257722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int* a[10];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vector&lt;int*&gt; v;</a:t>
            </a: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int&amp; a[10];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vector&lt;int&amp;&gt; v;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// 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7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1991544" y="1689770"/>
            <a:ext cx="83945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 j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r2 = j;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0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165932" y="1689770"/>
            <a:ext cx="83945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 j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int&amp; r2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j;</a:t>
            </a:r>
          </a:p>
        </p:txBody>
      </p:sp>
    </p:spTree>
    <p:extLst>
      <p:ext uri="{BB962C8B-B14F-4D97-AF65-F5344CB8AC3E}">
        <p14:creationId xmlns:p14="http://schemas.microsoft.com/office/powerpoint/2010/main" val="210352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165932" y="1689770"/>
            <a:ext cx="91866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const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r2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 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то же самое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2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063552" y="1689770"/>
            <a:ext cx="91866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const int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p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&amp;2;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const 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   // нормально</a:t>
            </a:r>
          </a:p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const 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2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+2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 // нормально</a:t>
            </a: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9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548681"/>
            <a:ext cx="59766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print(vector&lt;int&gt;&amp; a){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for(auto item : a)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item &lt;&lt;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vector&lt;int&gt;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{5,2,9,1,4};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0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620689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temp  =  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  =  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b  =  temp;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swap(i1, i2);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i1 &lt;&lt; ' ' &lt;&lt; i2;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0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548681"/>
            <a:ext cx="5976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print(const vector&lt;int&gt;&amp; a){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for(auto item : a)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item &lt;&lt;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vector&lt;int&gt;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{5,2,9,1,4};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print({4,3,2,1});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98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3672" y="1490008"/>
            <a:ext cx="77048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Зависит от платформы:</a:t>
            </a:r>
          </a:p>
          <a:p>
            <a:pPr fontAlgn="base"/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 - на 32 битной – 4 байта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на 64 битной – 8 байт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иногда может быть 0</a:t>
            </a:r>
          </a:p>
          <a:p>
            <a:pPr fontAlgn="base"/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показывает размер типа на который ссылается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47928" y="539970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Размер </a:t>
            </a:r>
          </a:p>
        </p:txBody>
      </p:sp>
    </p:spTree>
    <p:extLst>
      <p:ext uri="{BB962C8B-B14F-4D97-AF65-F5344CB8AC3E}">
        <p14:creationId xmlns:p14="http://schemas.microsoft.com/office/powerpoint/2010/main" val="138221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548681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temp  =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 =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 =  temp;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i1,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i2);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i1 &lt;&lt; ' ' &lt;&lt; i2;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25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548681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swap(int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a, int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int  temp  =  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  =  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b  =  temp;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i1, i2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i1 &lt;&lt; ' ' &lt;&lt; i2;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4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0697FB-5C19-407F-AB48-D20898242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564904"/>
            <a:ext cx="4110196" cy="21212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0E73E0-63DC-41BF-B015-EF914C4B2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02829"/>
            <a:ext cx="4262255" cy="23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11624" y="2550884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// существует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void&amp; ref;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// НЕ существует</a:t>
            </a:r>
          </a:p>
        </p:txBody>
      </p:sp>
    </p:spTree>
    <p:extLst>
      <p:ext uri="{BB962C8B-B14F-4D97-AF65-F5344CB8AC3E}">
        <p14:creationId xmlns:p14="http://schemas.microsoft.com/office/powerpoint/2010/main" val="22150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47528" y="1340768"/>
            <a:ext cx="77872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char c = ‘$’;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r;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4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5932" y="1689770"/>
            <a:ext cx="83945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j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r = j;      //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== j == 10</a:t>
            </a:r>
          </a:p>
        </p:txBody>
      </p:sp>
    </p:spTree>
    <p:extLst>
      <p:ext uri="{BB962C8B-B14F-4D97-AF65-F5344CB8AC3E}">
        <p14:creationId xmlns:p14="http://schemas.microsoft.com/office/powerpoint/2010/main" val="331686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23591" y="1689770"/>
            <a:ext cx="77872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int* pi = 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int&amp;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*pi;</a:t>
            </a:r>
          </a:p>
        </p:txBody>
      </p:sp>
    </p:spTree>
    <p:extLst>
      <p:ext uri="{BB962C8B-B14F-4D97-AF65-F5344CB8AC3E}">
        <p14:creationId xmlns:p14="http://schemas.microsoft.com/office/powerpoint/2010/main" val="2110955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731</Words>
  <Application>Microsoft Office PowerPoint</Application>
  <PresentationFormat>Широкоэкранный</PresentationFormat>
  <Paragraphs>155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Тема Office</vt:lpstr>
      <vt:lpstr>Программирование на языке С++ Лекция 2.7.2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KRON</dc:creator>
  <cp:lastModifiedBy>Professional</cp:lastModifiedBy>
  <cp:revision>105</cp:revision>
  <dcterms:created xsi:type="dcterms:W3CDTF">2018-09-21T04:52:15Z</dcterms:created>
  <dcterms:modified xsi:type="dcterms:W3CDTF">2020-12-24T05:07:01Z</dcterms:modified>
</cp:coreProperties>
</file>