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50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51" r:id="rId11"/>
    <p:sldId id="542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5" r:id="rId20"/>
    <p:sldId id="566" r:id="rId21"/>
    <p:sldId id="552" r:id="rId22"/>
    <p:sldId id="366" r:id="rId23"/>
    <p:sldId id="554" r:id="rId24"/>
    <p:sldId id="368" r:id="rId25"/>
    <p:sldId id="319" r:id="rId26"/>
    <p:sldId id="555" r:id="rId27"/>
    <p:sldId id="556" r:id="rId28"/>
    <p:sldId id="553" r:id="rId29"/>
    <p:sldId id="3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Объединения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2098307" y="1680820"/>
            <a:ext cx="4283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Структура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FF46-78B7-0970-29D0-4C47C39D02FF}"/>
              </a:ext>
            </a:extLst>
          </p:cNvPr>
          <p:cNvSpPr txBox="1"/>
          <p:nvPr/>
        </p:nvSpPr>
        <p:spPr>
          <a:xfrm>
            <a:off x="6940416" y="1680819"/>
            <a:ext cx="44256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Объединение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Только что-то одно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612B-AA45-BE1B-84FE-F79B063C21BE}"/>
              </a:ext>
            </a:extLst>
          </p:cNvPr>
          <p:cNvSpPr txBox="1"/>
          <p:nvPr/>
        </p:nvSpPr>
        <p:spPr>
          <a:xfrm>
            <a:off x="1456845" y="5521771"/>
            <a:ext cx="92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 занимает в памяти столько места, сколько занимает самое большое его поле.</a:t>
            </a:r>
          </a:p>
          <a:p>
            <a:r>
              <a:rPr lang="ru-RU" dirty="0"/>
              <a:t>После инициализации менять тип данных перечисления нельзя (хотя иногда можно)</a:t>
            </a:r>
          </a:p>
        </p:txBody>
      </p:sp>
    </p:spTree>
    <p:extLst>
      <p:ext uri="{BB962C8B-B14F-4D97-AF65-F5344CB8AC3E}">
        <p14:creationId xmlns:p14="http://schemas.microsoft.com/office/powerpoint/2010/main" val="14399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Указатели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Указатель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Составной тип данных предназначенный для хранения адреса некоторой программной сущности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9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&amp; | </a:t>
            </a:r>
            <a:r>
              <a:rPr lang="ru-RU" dirty="0"/>
              <a:t>Оператор взятия адреса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узнать адрес в памяти, по которому находится программная сущность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7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</a:t>
            </a:r>
            <a:r>
              <a:rPr lang="en-US" dirty="0"/>
              <a:t> | </a:t>
            </a:r>
            <a:r>
              <a:rPr lang="ru-RU" dirty="0"/>
              <a:t>Оператор разыменования (</a:t>
            </a:r>
            <a:r>
              <a:rPr lang="en-US" dirty="0"/>
              <a:t>dereference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программной сущности по адресу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изменилось на 10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75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Адресная арифметика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другому адресу:</a:t>
            </a:r>
            <a:endParaRPr lang="en-US" sz="2000" dirty="0"/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a[1]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a[4]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91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5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Ссылка (на </a:t>
            </a:r>
            <a:r>
              <a:rPr lang="en-US" dirty="0"/>
              <a:t>l-value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Альтернативное имя для переменной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fef_str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Тоже ссылка на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Другой тип ссылки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существует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3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Псевдонимы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Перечисления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3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Псевдоним </a:t>
            </a:r>
            <a:r>
              <a:rPr lang="en-US" dirty="0"/>
              <a:t>| </a:t>
            </a:r>
            <a:r>
              <a:rPr lang="ru-RU" dirty="0"/>
              <a:t>альтернативное имя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24834"/>
            <a:ext cx="10943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typedef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[5][10]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852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Типы данных из </a:t>
            </a:r>
            <a:r>
              <a:rPr lang="en-US" b="1" dirty="0"/>
              <a:t>STL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3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/>
              <a:t>Последовательные контейнеры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9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b="1" dirty="0"/>
              <a:t>Ассоциативные контейнеры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15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" name="Объект 5">
            <a:extLst>
              <a:ext uri="{FF2B5EF4-FFF2-40B4-BE49-F238E27FC236}">
                <a16:creationId xmlns:a16="http://schemas.microsoft.com/office/drawing/2014/main" id="{C237198D-5F61-F26E-1277-AB3500C1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6" y="0"/>
            <a:ext cx="1084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3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Некоторые стандартные 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9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D1B55-1AE6-22CD-2363-B71C9438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какой тип?*/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51798" y="1488315"/>
            <a:ext cx="97544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перечислителей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color_green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color_cyan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color_yellow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color_magenta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запятую можно оставить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точкой с запятой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несколько переменных перечислимого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глобальное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использовался в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02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новое перечисление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animal_horse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animal_giraffe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то же значение, что 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animal_horse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animal_chicken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6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передачей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как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 ошибку компилятора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Использовать в качестве базы для перечисления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8-битный целочисленный тип без знака.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uint_least8_t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2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1181</Words>
  <Application>Microsoft Office PowerPoint</Application>
  <PresentationFormat>Широкоэкранный</PresentationFormat>
  <Paragraphs>199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Перечисления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Объединения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Презентация PowerPoint</vt:lpstr>
      <vt:lpstr>Псевдонимы</vt:lpstr>
      <vt:lpstr>Презентация PowerPoint</vt:lpstr>
      <vt:lpstr>Типы данных из STL</vt:lpstr>
      <vt:lpstr>Презентация PowerPoint</vt:lpstr>
      <vt:lpstr>Последовательные контейнеры</vt:lpstr>
      <vt:lpstr>Презентация PowerPoint</vt:lpstr>
      <vt:lpstr>Презентация PowerPoint</vt:lpstr>
      <vt:lpstr>Ассоциативные контейнеры</vt:lpstr>
      <vt:lpstr>Презентация PowerPoint</vt:lpstr>
      <vt:lpstr>Некоторые стандартные алгоритмы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318</cp:revision>
  <dcterms:created xsi:type="dcterms:W3CDTF">2022-09-17T16:00:43Z</dcterms:created>
  <dcterms:modified xsi:type="dcterms:W3CDTF">2022-12-19T08:23:58Z</dcterms:modified>
</cp:coreProperties>
</file>