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551" r:id="rId3"/>
    <p:sldId id="346" r:id="rId4"/>
    <p:sldId id="550" r:id="rId5"/>
    <p:sldId id="558" r:id="rId6"/>
    <p:sldId id="552" r:id="rId7"/>
    <p:sldId id="559" r:id="rId8"/>
    <p:sldId id="553" r:id="rId9"/>
    <p:sldId id="560" r:id="rId10"/>
    <p:sldId id="556" r:id="rId11"/>
    <p:sldId id="32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Проектирование функций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Функции должны быть небольшого размера. Не более одного экрана.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Имя функции должно однозначно говорить, что эта функция делает.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единой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ответственности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(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Single Responsibility Principle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) – это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, который гласит, что каждый модуль, класс или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в компьютерной программе должны нести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ответственность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за одну часть функциональности этой программы, и она должна инкапсулировать эту часть.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 возможности нужно стараться писать чистые функции.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 возможности нужно писать простой код.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Возврат нескольких значений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11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C1A7DE-8B75-C172-FED5-9409E1609D97}"/>
              </a:ext>
            </a:extLst>
          </p:cNvPr>
          <p:cNvSpPr/>
          <p:nvPr/>
        </p:nvSpPr>
        <p:spPr>
          <a:xfrm>
            <a:off x="7194714" y="1551311"/>
            <a:ext cx="3605740" cy="532812"/>
          </a:xfrm>
          <a:prstGeom prst="roundRect">
            <a:avLst>
              <a:gd name="adj" fmla="val 1068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::array&lt;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nums2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::string&gt; </a:t>
            </a:r>
            <a:r>
              <a:rPr lang="en-US" sz="14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7A64C6D-EEA5-81C1-A0D6-04AD3B3C4A58}"/>
              </a:ext>
            </a:extLst>
          </p:cNvPr>
          <p:cNvSpPr/>
          <p:nvPr/>
        </p:nvSpPr>
        <p:spPr>
          <a:xfrm>
            <a:off x="3416444" y="1569232"/>
            <a:ext cx="2291088" cy="1183284"/>
          </a:xfrm>
          <a:prstGeom prst="roundRect">
            <a:avLst>
              <a:gd name="adj" fmla="val 531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332BE7D-1E1F-2C4C-713E-241137931866}"/>
              </a:ext>
            </a:extLst>
          </p:cNvPr>
          <p:cNvSpPr/>
          <p:nvPr/>
        </p:nvSpPr>
        <p:spPr>
          <a:xfrm>
            <a:off x="5357218" y="4542771"/>
            <a:ext cx="4744638" cy="318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::tuple&lt;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params;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67890BC-F505-EFFD-1B6F-DB0BEA11F752}"/>
              </a:ext>
            </a:extLst>
          </p:cNvPr>
          <p:cNvSpPr/>
          <p:nvPr/>
        </p:nvSpPr>
        <p:spPr>
          <a:xfrm>
            <a:off x="985510" y="3565734"/>
            <a:ext cx="3119764" cy="2070062"/>
          </a:xfrm>
          <a:prstGeom prst="roundRect">
            <a:avLst>
              <a:gd name="adj" fmla="val 50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PartyHuman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состояние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Поведение (интерфейс)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hang_out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AE19A980-13B0-537A-43DA-660698821FD2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rot="10800000" flipV="1">
            <a:off x="2545392" y="2160874"/>
            <a:ext cx="871052" cy="1404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912218E3-B56F-7781-5592-6E83F4CC51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707532" y="2160874"/>
            <a:ext cx="2022005" cy="11706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A75D42CC-1979-1E73-6BD7-1827B703BE1D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654844" y="2158817"/>
            <a:ext cx="1417434" cy="1268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6EC1DBB-CA3D-F91A-FE68-F35EE4C1B91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29537" y="3501557"/>
            <a:ext cx="0" cy="104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E7F4B7EA-04E7-5733-D9B5-07571003244F}"/>
              </a:ext>
            </a:extLst>
          </p:cNvPr>
          <p:cNvSpPr/>
          <p:nvPr/>
        </p:nvSpPr>
        <p:spPr>
          <a:xfrm>
            <a:off x="5357218" y="5316995"/>
            <a:ext cx="4744638" cy="318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::string,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login;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17434DE-EE3A-DDEB-C5FE-E784EFD7F45A}"/>
              </a:ext>
            </a:extLst>
          </p:cNvPr>
          <p:cNvCxnSpPr>
            <a:stCxn id="13" idx="2"/>
            <a:endCxn id="55" idx="0"/>
          </p:cNvCxnSpPr>
          <p:nvPr/>
        </p:nvCxnSpPr>
        <p:spPr>
          <a:xfrm>
            <a:off x="7729537" y="4861572"/>
            <a:ext cx="0" cy="45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4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Рекурсия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93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ru-RU" sz="1500" b="1" i="0" dirty="0">
                <a:solidFill>
                  <a:srgbClr val="333333"/>
                </a:solidFill>
                <a:effectLst/>
              </a:rPr>
              <a:t>Рекурсия</a:t>
            </a:r>
            <a:r>
              <a:rPr lang="ru-RU" sz="1500" b="0" i="0" dirty="0">
                <a:solidFill>
                  <a:srgbClr val="333333"/>
                </a:solidFill>
                <a:effectLst/>
              </a:rPr>
              <a:t> — состоит в определении, описании, какого-либо объекта или процесса через самого себя. Функция может содержать вызов себя непосредственно или косвенно.</a:t>
            </a:r>
          </a:p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endParaRPr lang="ru-RU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fib(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N)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 == 1 || N == 2)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fib(N - 1) + fib(N - 2);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ru-RU" sz="1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Цикл и рекурсия взаимозаменяемы.</a:t>
            </a:r>
            <a:endParaRPr lang="en-US" sz="15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982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Перегрузка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7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i="0" dirty="0">
                <a:solidFill>
                  <a:srgbClr val="333333"/>
                </a:solidFill>
                <a:effectLst/>
              </a:rPr>
              <a:t>В широком смысле 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перегрузка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 (</a:t>
            </a:r>
            <a:r>
              <a:rPr lang="ru-RU" sz="1800" i="0" dirty="0" err="1">
                <a:solidFill>
                  <a:srgbClr val="333333"/>
                </a:solidFill>
                <a:effectLst/>
              </a:rPr>
              <a:t>overloading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) — это возможность одновременно использовать несколько функций с одним именем. Компилятор различает их благодаря тому, что они имеют разный набор параметров. В точк</a:t>
            </a:r>
            <a:r>
              <a:rPr lang="ru-RU" sz="1800" dirty="0">
                <a:solidFill>
                  <a:srgbClr val="333333"/>
                </a:solidFill>
              </a:rPr>
              <a:t>е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 вызова компилятор анализирует сигнатуру функции и определяет, какая конкретно функция должна быть вызвана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Перегрузить по возвращаемому типу нельзя.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82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Шаблон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Шаблоны функций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представляют некоторый образец, по которому можно создать конкретную функцию, специфическую для определенного типа</a:t>
            </a:r>
            <a:r>
              <a:rPr lang="en-US" sz="1800" dirty="0">
                <a:solidFill>
                  <a:srgbClr val="333333"/>
                </a:solidFill>
              </a:rPr>
              <a:t>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До момента </a:t>
            </a:r>
            <a:r>
              <a:rPr lang="ru-RU" sz="1800" dirty="0" err="1">
                <a:solidFill>
                  <a:srgbClr val="000000"/>
                </a:solidFill>
              </a:rPr>
              <a:t>инстанцирования</a:t>
            </a:r>
            <a:r>
              <a:rPr lang="ru-RU" sz="1800" dirty="0">
                <a:solidFill>
                  <a:srgbClr val="000000"/>
                </a:solidFill>
              </a:rPr>
              <a:t> функции, она не существует.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708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435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Возврат нескольких значений</vt:lpstr>
      <vt:lpstr>Типы</vt:lpstr>
      <vt:lpstr>Рекурсия</vt:lpstr>
      <vt:lpstr>Рекурсия</vt:lpstr>
      <vt:lpstr>Перегрузка</vt:lpstr>
      <vt:lpstr>Рекурсия</vt:lpstr>
      <vt:lpstr>Шаблон функции</vt:lpstr>
      <vt:lpstr>Шаблон функции</vt:lpstr>
      <vt:lpstr>Проектирование функций</vt:lpstr>
      <vt:lpstr>Проектирование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255</cp:revision>
  <dcterms:created xsi:type="dcterms:W3CDTF">2022-09-17T16:00:43Z</dcterms:created>
  <dcterms:modified xsi:type="dcterms:W3CDTF">2023-01-21T19:30:16Z</dcterms:modified>
</cp:coreProperties>
</file>