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340" r:id="rId3"/>
    <p:sldId id="313" r:id="rId4"/>
    <p:sldId id="311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8" r:id="rId18"/>
    <p:sldId id="326" r:id="rId19"/>
    <p:sldId id="327" r:id="rId20"/>
    <p:sldId id="328" r:id="rId21"/>
    <p:sldId id="330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80" r:id="rId50"/>
    <p:sldId id="381" r:id="rId51"/>
    <p:sldId id="382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84" r:id="rId62"/>
    <p:sldId id="385" r:id="rId63"/>
    <p:sldId id="369" r:id="rId64"/>
    <p:sldId id="370" r:id="rId65"/>
    <p:sldId id="371" r:id="rId66"/>
    <p:sldId id="373" r:id="rId67"/>
    <p:sldId id="372" r:id="rId68"/>
    <p:sldId id="374" r:id="rId69"/>
    <p:sldId id="375" r:id="rId70"/>
    <p:sldId id="376" r:id="rId71"/>
    <p:sldId id="377" r:id="rId72"/>
    <p:sldId id="378" r:id="rId73"/>
    <p:sldId id="379" r:id="rId74"/>
    <p:sldId id="386" r:id="rId75"/>
    <p:sldId id="387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2"/>
    <a:srgbClr val="BEBEC0"/>
    <a:srgbClr val="696969"/>
    <a:srgbClr val="0000FF"/>
    <a:srgbClr val="003399"/>
    <a:srgbClr val="1515A3"/>
    <a:srgbClr val="3232B4"/>
    <a:srgbClr val="0064C8"/>
    <a:srgbClr val="0064FF"/>
    <a:srgbClr val="006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3" autoAdjust="0"/>
    <p:restoredTop sz="94684" autoAdjust="0"/>
  </p:normalViewPr>
  <p:slideViewPr>
    <p:cSldViewPr>
      <p:cViewPr varScale="1">
        <p:scale>
          <a:sx n="87" d="100"/>
          <a:sy n="87" d="100"/>
        </p:scale>
        <p:origin x="11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0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1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3128"/>
              </p:ext>
            </p:extLst>
          </p:nvPr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78004"/>
              </p:ext>
            </p:extLst>
          </p:nvPr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39898"/>
              </p:ext>
            </p:extLst>
          </p:nvPr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пользовательский тип данных, который может хранить в пределах </a:t>
            </a:r>
            <a:r>
              <a:rPr lang="ru-RU" i="1" dirty="0">
                <a:solidFill>
                  <a:srgbClr val="0000FF"/>
                </a:solidFill>
              </a:rPr>
              <a:t>одной области</a:t>
            </a:r>
            <a:r>
              <a:rPr lang="ru-RU" dirty="0"/>
              <a:t> памяти разные типы данных, но в каждый момент времени только один из них.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Размер объединения определяется размером крупнейшего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16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5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8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присваивается</a:t>
            </a:r>
            <a:b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полю в объединении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pail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552560" cy="4677383"/>
          </a:xfrm>
        </p:spPr>
        <p:txBody>
          <a:bodyPr/>
          <a:lstStyle/>
          <a:p>
            <a:r>
              <a:rPr lang="ru-RU" dirty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/>
          </a:p>
          <a:p>
            <a:r>
              <a:rPr lang="ru-RU" dirty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Сделать код более читабельным путём замены «магических чисел» на элементы перечисления</a:t>
            </a:r>
            <a:r>
              <a:rPr lang="en-US" dirty="0"/>
              <a:t>;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Обычно они пишутся заглавными буквами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COLOR_BLUE,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COLOR_WHITE,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COLOR_MAGENTA,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дублировать значения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тоже допускаются</a:t>
            </a:r>
          </a:p>
          <a:p>
            <a:pPr latinLnBrk="1"/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в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ONE,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TWO,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THREE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/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компиляции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pig = PINK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Переменные перечисляемого типа часто используются в: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в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9417545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YELLOW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BLACK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PINK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Feelings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SAD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ANGRY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BLACK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Feelings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atinLnBrk="1">
              <a:spcBef>
                <a:spcPts val="0"/>
              </a:spcBef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Bef>
                <a:spcPts val="0"/>
              </a:spcBef>
            </a:pP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Тот же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, но </a:t>
            </a:r>
            <a:r>
              <a:rPr lang="ru-RU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 объявляются не в той же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области видимости, что и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, а заворачиваются в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пространство имён с именем перечисления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atinLnBrk="1">
              <a:spcBef>
                <a:spcPts val="0"/>
              </a:spcBef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600207"/>
            <a:ext cx="101261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Ассоциативные 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2720267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>
            <a:extLst>
              <a:ext uri="{FF2B5EF4-FFF2-40B4-BE49-F238E27FC236}">
                <a16:creationId xmlns:a16="http://schemas.microsoft.com/office/drawing/2014/main" id="{9E1670C4-C7FA-4F18-9360-5219B83A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39930"/>
            <a:ext cx="9772941" cy="6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endParaRPr lang="en-US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пустое множество чисел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</a:t>
            </a:r>
          </a:p>
          <a:p>
            <a:r>
              <a:rPr lang="ru-RU" sz="2100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763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Empty: 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Size: 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560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n : numbers)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497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// 1 2 3 4 5 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593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// 4 5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850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10 in set: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"2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// 2 in set: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033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 (</a:t>
            </a:r>
            <a:r>
              <a:rPr lang="en-US" dirty="0"/>
              <a:t>C++20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"10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"2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 // true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2 3 4 5 6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6 1 4 5 2 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51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19AA31C-5058-268B-89D9-F0E096F2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b="2598"/>
          <a:stretch/>
        </p:blipFill>
        <p:spPr>
          <a:xfrm>
            <a:off x="747387" y="7707"/>
            <a:ext cx="11019243" cy="6842587"/>
          </a:xfrm>
        </p:spPr>
      </p:pic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374BFE-78AE-5EA4-A388-D9F323E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>
          <a:xfrm>
            <a:off x="1100445" y="408951"/>
            <a:ext cx="10351151" cy="63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73813-F2F6-6420-CE45-21F7B72682BD}"/>
              </a:ext>
            </a:extLst>
          </p:cNvPr>
          <p:cNvSpPr txBox="1"/>
          <p:nvPr/>
        </p:nvSpPr>
        <p:spPr>
          <a:xfrm>
            <a:off x="102157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unordered_set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32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(С++17)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827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23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 с ключом 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milk"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[product, price] : products)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product &lt;&lt;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price &lt;&lt;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apple   60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bread   30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"count: "</a:t>
            </a:r>
            <a:endParaRPr lang="ru-RU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// count: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empty: "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is empty: false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3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};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1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true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false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26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AF892-0D3C-EAAA-E0A5-7B4D4503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/>
          <a:stretch/>
        </p:blipFill>
        <p:spPr>
          <a:xfrm>
            <a:off x="1010434" y="322525"/>
            <a:ext cx="10441161" cy="6436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D5C7A-82B8-5D1B-92B7-6C06478924E4}"/>
              </a:ext>
            </a:extLst>
          </p:cNvPr>
          <p:cNvSpPr txBox="1"/>
          <p:nvPr/>
        </p:nvSpPr>
        <p:spPr>
          <a:xfrm>
            <a:off x="93156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7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876949-B374-1103-55A6-0ABC7284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/>
          <a:stretch/>
        </p:blipFill>
        <p:spPr>
          <a:xfrm>
            <a:off x="920424" y="323655"/>
            <a:ext cx="10435587" cy="6426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6911-E1FD-F041-C18D-28A0EEF74436}"/>
              </a:ext>
            </a:extLst>
          </p:cNvPr>
          <p:cNvSpPr txBox="1"/>
          <p:nvPr/>
        </p:nvSpPr>
        <p:spPr>
          <a:xfrm>
            <a:off x="875420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4150</Words>
  <Application>Microsoft Office PowerPoint</Application>
  <PresentationFormat>Широкоэкранный</PresentationFormat>
  <Paragraphs>757</Paragraphs>
  <Slides>75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9" baseType="lpstr">
      <vt:lpstr>Arial</vt:lpstr>
      <vt:lpstr>Calibri</vt:lpstr>
      <vt:lpstr>Consolas</vt:lpstr>
      <vt:lpstr>Тема Office</vt:lpstr>
      <vt:lpstr>Программирование на языке С++ Лекция 4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Преобразования в перечисление</vt:lpstr>
      <vt:lpstr>Enum class</vt:lpstr>
      <vt:lpstr>Презентация PowerPoint</vt:lpstr>
      <vt:lpstr>Презентация PowerPoint</vt:lpstr>
      <vt:lpstr>Презентация PowerPoint</vt:lpstr>
      <vt:lpstr>Множество</vt:lpstr>
      <vt:lpstr>Размер множества</vt:lpstr>
      <vt:lpstr>Перебор множества</vt:lpstr>
      <vt:lpstr>Добавление элементов</vt:lpstr>
      <vt:lpstr>Удаление элементов</vt:lpstr>
      <vt:lpstr>Проверка наличия элемента</vt:lpstr>
      <vt:lpstr>Проверка наличия элемента (C++20)</vt:lpstr>
      <vt:lpstr>Неупорядоченное множество unordered_set</vt:lpstr>
      <vt:lpstr>Презентация PowerPoint</vt:lpstr>
      <vt:lpstr>Презентация PowerPoint</vt:lpstr>
      <vt:lpstr>Презентация PowerPoint</vt:lpstr>
      <vt:lpstr>Неупорядоченное множество unordered_set</vt:lpstr>
      <vt:lpstr>Обращение к элементам</vt:lpstr>
      <vt:lpstr>Перебор элементов</vt:lpstr>
      <vt:lpstr>Перебор элементов (С++17)</vt:lpstr>
      <vt:lpstr>Инициализация элементов</vt:lpstr>
      <vt:lpstr>Инициализация элементов</vt:lpstr>
      <vt:lpstr>Удаление элементов</vt:lpstr>
      <vt:lpstr>Размер словаря</vt:lpstr>
      <vt:lpstr>Проверка наличия элемента</vt:lpstr>
      <vt:lpstr>Неупорядоченные словари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chabanov.vvg@gmail.com</cp:lastModifiedBy>
  <cp:revision>271</cp:revision>
  <dcterms:created xsi:type="dcterms:W3CDTF">2018-10-16T08:47:53Z</dcterms:created>
  <dcterms:modified xsi:type="dcterms:W3CDTF">2023-10-18T01:41:38Z</dcterms:modified>
</cp:coreProperties>
</file>