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0" r:id="rId3"/>
    <p:sldId id="313" r:id="rId4"/>
    <p:sldId id="311" r:id="rId5"/>
    <p:sldId id="315" r:id="rId6"/>
    <p:sldId id="314" r:id="rId7"/>
    <p:sldId id="316" r:id="rId8"/>
    <p:sldId id="317" r:id="rId9"/>
    <p:sldId id="318" r:id="rId10"/>
    <p:sldId id="319" r:id="rId11"/>
    <p:sldId id="380" r:id="rId12"/>
    <p:sldId id="320" r:id="rId13"/>
    <p:sldId id="381" r:id="rId14"/>
    <p:sldId id="382" r:id="rId15"/>
    <p:sldId id="321" r:id="rId16"/>
    <p:sldId id="322" r:id="rId17"/>
    <p:sldId id="324" r:id="rId18"/>
    <p:sldId id="325" r:id="rId19"/>
    <p:sldId id="338" r:id="rId20"/>
    <p:sldId id="326" r:id="rId21"/>
    <p:sldId id="383" r:id="rId22"/>
    <p:sldId id="327" r:id="rId23"/>
    <p:sldId id="328" r:id="rId24"/>
    <p:sldId id="329" r:id="rId25"/>
    <p:sldId id="384" r:id="rId26"/>
    <p:sldId id="331" r:id="rId27"/>
    <p:sldId id="332" r:id="rId28"/>
    <p:sldId id="334" r:id="rId29"/>
    <p:sldId id="335" r:id="rId30"/>
    <p:sldId id="336" r:id="rId31"/>
    <p:sldId id="337" r:id="rId32"/>
    <p:sldId id="341" r:id="rId33"/>
    <p:sldId id="342" r:id="rId34"/>
    <p:sldId id="349" r:id="rId35"/>
    <p:sldId id="350" r:id="rId36"/>
    <p:sldId id="385" r:id="rId37"/>
    <p:sldId id="351" r:id="rId38"/>
    <p:sldId id="352" r:id="rId39"/>
    <p:sldId id="354" r:id="rId40"/>
    <p:sldId id="356" r:id="rId41"/>
    <p:sldId id="386" r:id="rId42"/>
    <p:sldId id="357" r:id="rId43"/>
    <p:sldId id="358" r:id="rId44"/>
    <p:sldId id="360" r:id="rId45"/>
    <p:sldId id="388" r:id="rId46"/>
    <p:sldId id="387" r:id="rId47"/>
    <p:sldId id="369" r:id="rId48"/>
    <p:sldId id="389" r:id="rId49"/>
    <p:sldId id="370" r:id="rId50"/>
    <p:sldId id="374" r:id="rId51"/>
    <p:sldId id="371" r:id="rId52"/>
    <p:sldId id="373" r:id="rId53"/>
    <p:sldId id="376" r:id="rId54"/>
    <p:sldId id="377" r:id="rId55"/>
    <p:sldId id="378" r:id="rId56"/>
    <p:sldId id="392" r:id="rId57"/>
    <p:sldId id="390" r:id="rId58"/>
    <p:sldId id="391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banov.vvg@gmail.com" initials="" lastIdx="1" clrIdx="0">
    <p:extLst>
      <p:ext uri="{19B8F6BF-5375-455C-9EA6-DF929625EA0E}">
        <p15:presenceInfo xmlns:p15="http://schemas.microsoft.com/office/powerpoint/2012/main" userId="87f8ba0dfed88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63" autoAdjust="0"/>
    <p:restoredTop sz="94684" autoAdjust="0"/>
  </p:normalViewPr>
  <p:slideViewPr>
    <p:cSldViewPr>
      <p:cViewPr varScale="1">
        <p:scale>
          <a:sx n="67" d="100"/>
          <a:sy n="67" d="100"/>
        </p:scale>
        <p:origin x="9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03:49:44.901" idx="1">
    <p:pos x="7469" y="100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9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7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3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5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1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Year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Month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Day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year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month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day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Поля структуры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DataIn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видны только в этом пакете, т.е. их можно назвать приватными полями.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Поля структуры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DataOut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видны за пределами пакета, т.е. их можно назвать публичными полями.</a:t>
            </a:r>
          </a:p>
        </p:txBody>
      </p:sp>
    </p:spTree>
    <p:extLst>
      <p:ext uri="{BB962C8B-B14F-4D97-AF65-F5344CB8AC3E}">
        <p14:creationId xmlns:p14="http://schemas.microsoft.com/office/powerpoint/2010/main" val="149212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  <a:r>
              <a:rPr lang="en-US" dirty="0"/>
              <a:t>(</a:t>
            </a:r>
            <a:r>
              <a:rPr lang="ru-RU" dirty="0"/>
              <a:t>указатель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*Data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  <a:r>
              <a:rPr lang="en-US" dirty="0"/>
              <a:t>(</a:t>
            </a:r>
            <a:r>
              <a:rPr lang="ru-RU" dirty="0"/>
              <a:t>указатель </a:t>
            </a:r>
            <a:r>
              <a:rPr lang="en-US" dirty="0"/>
              <a:t>II)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*Data = &amp;Data{}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9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2019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2028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now.Month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0237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Значения по умолчанию 0. Поменять нельзя</a:t>
            </a:r>
            <a:endParaRPr lang="en-US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Kate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frank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Нужны все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john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Employee{id: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wage: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слайса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2174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name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long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locations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:= []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"Bradbury Landing"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4.5895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137.4417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"Columbia"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14.5684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175.472636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"Challenger"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1.9462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354.4734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0823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mike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3.0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}, Employee{}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mike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joe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300" dirty="0">
                <a:solidFill>
                  <a:srgbClr val="008000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joe </a:t>
            </a:r>
            <a:r>
              <a:rPr lang="ru-RU" sz="23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mike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6.3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 Employee)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employee.id)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структуры как параметр в функцию</a:t>
            </a:r>
            <a:r>
              <a:rPr lang="en-US" dirty="0"/>
              <a:t> (</a:t>
            </a:r>
            <a:r>
              <a:rPr lang="ru-RU" dirty="0"/>
              <a:t>указатель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employee.id)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3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Employee{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(john)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(&amp;john)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3237"/>
              </p:ext>
            </p:extLst>
          </p:nvPr>
        </p:nvGraphicFramePr>
        <p:xfrm>
          <a:off x="2425249" y="1686335"/>
          <a:ext cx="74961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getZeroPoint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Point3d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Point3d{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getZeroPoint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(zero)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(b Point3d)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"Point3d"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(zero)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8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3524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:= Point3d{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Vector3d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= p; </a:t>
            </a:r>
            <a:r>
              <a:rPr lang="ru-RU" sz="19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Ошибка. У v и p разные типы, но можно преобразовать</a:t>
            </a:r>
            <a:endParaRPr lang="ru-R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CEO              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CEO –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структура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myCompany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Company{Employee{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(myCompany.CEO.id)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16  != ( 2 + 4 + 8 )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24  != ( 2 + 4 + 8 )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40153"/>
              </p:ext>
            </p:extLst>
          </p:nvPr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int32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float64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04992"/>
              </p:ext>
            </p:extLst>
          </p:nvPr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float64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int32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В </a:t>
            </a:r>
            <a:r>
              <a:rPr lang="en-US" dirty="0"/>
              <a:t>Go </a:t>
            </a:r>
            <a:r>
              <a:rPr lang="ru-RU" dirty="0"/>
              <a:t>нет типа данных "объединение" или аналога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957605" cy="467738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Сделать код более читабельным путём замены «магических чисел» на элементы перечисления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Пример: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Как дополнительный контроль, защищающий от случайных, автоматических преобразований типов.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8172401" cy="4677383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Go </a:t>
            </a:r>
            <a:r>
              <a:rPr lang="ru-RU" dirty="0"/>
              <a:t>нет типа "перечисление", но можно создать аналог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45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Sunday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Tuesday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Wednesday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Thursday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Friday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Saturday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atinLnBrk="1"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Sunday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Tuesday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Wednesday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Thursday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Friday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Saturday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North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North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Вводить нужно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 Direction)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[...]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"East"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}[d]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 Direction)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West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04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>
              <a:spcBef>
                <a:spcPts val="0"/>
              </a:spcBef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Для перечислений работают все операции базового типа, но при этом тип</a:t>
            </a:r>
          </a:p>
          <a:p>
            <a:pPr latinLnBrk="1">
              <a:spcBef>
                <a:spcPts val="0"/>
              </a:spcBef>
              <a:spcAft>
                <a:spcPts val="1200"/>
              </a:spcAft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результата остаётся новый:</a:t>
            </a:r>
            <a:endParaRPr lang="en-US" sz="15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d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Ошибка. Результат выражения НЕ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d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Ошибки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нет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 </a:t>
            </a:r>
            <a:r>
              <a:rPr lang="ru-R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Bef>
                <a:spcPts val="0"/>
              </a:spcBef>
              <a:spcAft>
                <a:spcPts val="1200"/>
              </a:spcAft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соответствующего типа: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Ошибка. Значение как у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West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, но другой тип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Direction(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North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South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East 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West 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 Direction)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North, South: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East, West: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 /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West)</a:t>
            </a: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10092620" cy="467738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Множество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— структура данных, которая является реализацией математического объекта множество.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Множество хранит элементы в единственном 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числе, без дублей. Как правило элементы множества не упорядочены (но это зависит от реализации), поэтому множество относится к ассоциативным типам данных.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  <a:p>
            <a:pPr algn="l"/>
            <a:r>
              <a:rPr lang="ru-RU" dirty="0">
                <a:solidFill>
                  <a:srgbClr val="333333"/>
                </a:solidFill>
                <a:latin typeface="YS Text"/>
              </a:rPr>
              <a:t>В 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Go 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нет типа данных "множество", но его аналог можно реализовать при помощи словаря</a:t>
            </a:r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28609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элементы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Проверяем присутствие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 in set:"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ok)</a:t>
            </a:r>
          </a:p>
        </p:txBody>
      </p:sp>
    </p:spTree>
    <p:extLst>
      <p:ext uri="{BB962C8B-B14F-4D97-AF65-F5344CB8AC3E}">
        <p14:creationId xmlns:p14="http://schemas.microsoft.com/office/powerpoint/2010/main" val="2389142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  <a:p>
            <a:r>
              <a:rPr lang="ru-RU" dirty="0"/>
              <a:t>(карта, </a:t>
            </a:r>
            <a:r>
              <a:rPr lang="ru-RU" dirty="0" err="1"/>
              <a:t>мэп</a:t>
            </a:r>
            <a:r>
              <a:rPr lang="ru-RU" dirty="0"/>
              <a:t>, ассоциативный массив)</a:t>
            </a:r>
          </a:p>
        </p:txBody>
      </p:sp>
    </p:spTree>
    <p:extLst>
      <p:ext uri="{BB962C8B-B14F-4D97-AF65-F5344CB8AC3E}">
        <p14:creationId xmlns:p14="http://schemas.microsoft.com/office/powerpoint/2010/main" val="3724569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10002610" cy="467738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Словарь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— структура данных, как и массив, предназначен для хранения набора данных, но вместо одиночных значений словарь хранит пары – ключ и значение.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В словаре ключи не могут дублироваться, а значения могут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. Как правило элементы словаря не упорядочены (но это зависит от реализации), поэтому словарь относится к ассоциативным типам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34212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имя :=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make(map[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тип ключа] тип значения, длина)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Нельзя использовать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можно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Тип значения может быть любым.</a:t>
            </a: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Тип ключа должен иметь неизменный хэш.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101376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6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shark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ocean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"10000$"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667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the key for the value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key, value)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84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Удаляем ключ "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location"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the key for the value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key, value)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898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069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 has a cost of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%s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 cost was not found"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35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Указывают на один словарь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Меняются оба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Если нужна копия, то нужно копировать вручную, например в цикле.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значение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Словари не упорядочены и могут перестроиться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 добавлении/удалении элементов, поэтому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нельзя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018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словаря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(obj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obj[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Изменится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31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Свой тип данных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переменные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Тут обязательно значения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2900" dirty="0">
                <a:latin typeface="Consolas" panose="020B0609020204030204" pitchFamily="49" charset="0"/>
              </a:rPr>
              <a:t>Внутри функций</a:t>
            </a:r>
            <a:br>
              <a:rPr lang="en-US" sz="2900" dirty="0">
                <a:latin typeface="Consolas" panose="020B0609020204030204" pitchFamily="49" charset="0"/>
              </a:rPr>
            </a:b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2900" dirty="0">
              <a:latin typeface="Consolas" panose="020B0609020204030204" pitchFamily="49" charset="0"/>
            </a:endParaRPr>
          </a:p>
          <a:p>
            <a:r>
              <a:rPr lang="ru-RU" sz="2900" dirty="0">
                <a:latin typeface="Consolas" panose="020B0609020204030204" pitchFamily="49" charset="0"/>
              </a:rPr>
              <a:t>Вне функций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r>
              <a:rPr lang="ru-RU" sz="2900" dirty="0">
                <a:latin typeface="Consolas" panose="020B0609020204030204" pitchFamily="49" charset="0"/>
              </a:rPr>
              <a:t>Внутри других структур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j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3047</Words>
  <Application>Microsoft Office PowerPoint</Application>
  <PresentationFormat>Широкоэкранный</PresentationFormat>
  <Paragraphs>591</Paragraphs>
  <Slides>58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YS Text</vt:lpstr>
      <vt:lpstr>Тема Office</vt:lpstr>
      <vt:lpstr>Программирование на языке С++ Лекция 4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Имена полей</vt:lpstr>
      <vt:lpstr>Как работать со структурой </vt:lpstr>
      <vt:lpstr>Как работать со структурой (указатель)</vt:lpstr>
      <vt:lpstr>Как работать со структурой (указатель II)</vt:lpstr>
      <vt:lpstr>Как работать со структурой </vt:lpstr>
      <vt:lpstr>Инициализация структуры</vt:lpstr>
      <vt:lpstr>Инициализация слайса структур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 (указатель)</vt:lpstr>
      <vt:lpstr>Передача структуры как параметр в функцию</vt:lpstr>
      <vt:lpstr>Передача структуры как параметр в функцию</vt:lpstr>
      <vt:lpstr>Возврат структур из функций</vt:lpstr>
      <vt:lpstr>Метод String</vt:lpstr>
      <vt:lpstr>Презентация PowerPoint</vt:lpstr>
      <vt:lpstr>Разные типы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Презентация PowerPoint</vt:lpstr>
      <vt:lpstr>Что такое перечисление</vt:lpstr>
      <vt:lpstr>Что такое перечисление</vt:lpstr>
      <vt:lpstr>Объявление  I</vt:lpstr>
      <vt:lpstr>Объявление  II</vt:lpstr>
      <vt:lpstr>Переменные</vt:lpstr>
      <vt:lpstr>Ввод / Вывод</vt:lpstr>
      <vt:lpstr>Ввод / Вывод</vt:lpstr>
      <vt:lpstr>Операции </vt:lpstr>
      <vt:lpstr>Перечисления и функции</vt:lpstr>
      <vt:lpstr>Презентация PowerPoint</vt:lpstr>
      <vt:lpstr>Что такое множество</vt:lpstr>
      <vt:lpstr>Множество</vt:lpstr>
      <vt:lpstr>Презентация PowerPoint</vt:lpstr>
      <vt:lpstr>Что такое словарь</vt:lpstr>
      <vt:lpstr>Как определить словарь</vt:lpstr>
      <vt:lpstr>Инициализация элементов</vt:lpstr>
      <vt:lpstr>Обращение к элементам</vt:lpstr>
      <vt:lpstr>Перебор элементов</vt:lpstr>
      <vt:lpstr>Удаление элементов</vt:lpstr>
      <vt:lpstr>Размер словаря</vt:lpstr>
      <vt:lpstr>Проверка наличия элемента</vt:lpstr>
      <vt:lpstr>Копирование словаря</vt:lpstr>
      <vt:lpstr>Указатель на значение в словаре</vt:lpstr>
      <vt:lpstr>Передача словаря в функцию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chabanov.vvg@gmail.com</cp:lastModifiedBy>
  <cp:revision>340</cp:revision>
  <dcterms:created xsi:type="dcterms:W3CDTF">2018-10-16T08:47:53Z</dcterms:created>
  <dcterms:modified xsi:type="dcterms:W3CDTF">2023-10-18T00:55:56Z</dcterms:modified>
</cp:coreProperties>
</file>