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64" r:id="rId3"/>
    <p:sldId id="365" r:id="rId4"/>
    <p:sldId id="362" r:id="rId5"/>
    <p:sldId id="3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Алгоритмизация 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/>
              <a:t>Лекция 4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лямбда-функций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936447-703B-6E8E-E151-995B857F6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9CF617-947F-8B4F-3DE4-4005E9084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009" y="1408898"/>
            <a:ext cx="8345982" cy="523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9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лямбда-функций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936447-703B-6E8E-E151-995B857F6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5F3454-DD24-DFA6-A972-A5FFC6A49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32" y="1332298"/>
            <a:ext cx="8239935" cy="534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2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программы в памяти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9EC6761-E833-32B2-87D9-4413C8093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43" y="1533525"/>
            <a:ext cx="6183563" cy="5064125"/>
          </a:xfrm>
        </p:spPr>
      </p:pic>
    </p:spTree>
    <p:extLst>
      <p:ext uri="{BB962C8B-B14F-4D97-AF65-F5344CB8AC3E}">
        <p14:creationId xmlns:p14="http://schemas.microsoft.com/office/powerpoint/2010/main" val="207795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Стековый кадр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0696BEE-A715-734C-7CB4-ACB080B74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615" y="1216216"/>
            <a:ext cx="7099010" cy="5276659"/>
          </a:xfrm>
        </p:spPr>
      </p:pic>
    </p:spTree>
    <p:extLst>
      <p:ext uri="{BB962C8B-B14F-4D97-AF65-F5344CB8AC3E}">
        <p14:creationId xmlns:p14="http://schemas.microsoft.com/office/powerpoint/2010/main" val="14914421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2049</TotalTime>
  <Words>15</Words>
  <Application>Microsoft Office PowerPoint</Application>
  <PresentationFormat>Широкоэкранный</PresentationFormat>
  <Paragraphs>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Алгоритмизация и программирование</vt:lpstr>
      <vt:lpstr>Синтаксис лямбда-функций</vt:lpstr>
      <vt:lpstr>Синтаксис лямбда-функций</vt:lpstr>
      <vt:lpstr>Анатомия программы в памяти</vt:lpstr>
      <vt:lpstr>Стековый кадр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Professional</cp:lastModifiedBy>
  <cp:revision>236</cp:revision>
  <dcterms:created xsi:type="dcterms:W3CDTF">2022-09-17T16:00:43Z</dcterms:created>
  <dcterms:modified xsi:type="dcterms:W3CDTF">2022-10-10T14:29:23Z</dcterms:modified>
</cp:coreProperties>
</file>