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505" r:id="rId3"/>
    <p:sldId id="307" r:id="rId4"/>
    <p:sldId id="490" r:id="rId5"/>
    <p:sldId id="487" r:id="rId6"/>
    <p:sldId id="488" r:id="rId7"/>
    <p:sldId id="489" r:id="rId8"/>
    <p:sldId id="364" r:id="rId9"/>
    <p:sldId id="517" r:id="rId10"/>
    <p:sldId id="518" r:id="rId11"/>
    <p:sldId id="51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F1C"/>
    <a:srgbClr val="2C393F"/>
    <a:srgbClr val="4C6C7B"/>
    <a:srgbClr val="FF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499" y="1600201"/>
            <a:ext cx="10273141" cy="4525963"/>
          </a:xfrm>
        </p:spPr>
        <p:txBody>
          <a:bodyPr/>
          <a:lstStyle>
            <a:lvl1pPr marL="0" indent="0">
              <a:buNone/>
              <a:defRPr sz="32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2022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C71BEF-FBE3-4BF3-9C07-3F7CC0207B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" y="541528"/>
            <a:ext cx="10276840" cy="57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E4C671-FE05-3057-4D8D-1D0D4D00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038"/>
            <a:ext cx="12192000" cy="52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4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7C665D50-FB03-4B8A-A313-0210953E0D34}"/>
              </a:ext>
            </a:extLst>
          </p:cNvPr>
          <p:cNvSpPr/>
          <p:nvPr/>
        </p:nvSpPr>
        <p:spPr>
          <a:xfrm>
            <a:off x="5680564" y="606215"/>
            <a:ext cx="2229041" cy="84647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Программирование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B46E19C-9C81-4DB7-948E-5389738749E7}"/>
              </a:ext>
            </a:extLst>
          </p:cNvPr>
          <p:cNvSpPr/>
          <p:nvPr/>
        </p:nvSpPr>
        <p:spPr>
          <a:xfrm>
            <a:off x="6985971" y="1851332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Декларативное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6918D4-7DC5-46E1-B9CE-44B77E88F19A}"/>
              </a:ext>
            </a:extLst>
          </p:cNvPr>
          <p:cNvSpPr/>
          <p:nvPr/>
        </p:nvSpPr>
        <p:spPr>
          <a:xfrm>
            <a:off x="4350333" y="1846284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Императивное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E0C5F96-E321-4163-B32E-EAE436BEF5E5}"/>
              </a:ext>
            </a:extLst>
          </p:cNvPr>
          <p:cNvSpPr/>
          <p:nvPr/>
        </p:nvSpPr>
        <p:spPr>
          <a:xfrm>
            <a:off x="8448377" y="2939606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Логическое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763C842-58ED-4D23-AA95-9D558CC96905}"/>
              </a:ext>
            </a:extLst>
          </p:cNvPr>
          <p:cNvSpPr/>
          <p:nvPr/>
        </p:nvSpPr>
        <p:spPr>
          <a:xfrm>
            <a:off x="7176885" y="4126890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Функциональное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C8A5327-8EF4-4CB6-AAFC-60315AD79A80}"/>
              </a:ext>
            </a:extLst>
          </p:cNvPr>
          <p:cNvSpPr/>
          <p:nvPr/>
        </p:nvSpPr>
        <p:spPr>
          <a:xfrm>
            <a:off x="6936100" y="5215163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Аппликативное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B920659-2C56-4265-AB22-D712EB567171}"/>
              </a:ext>
            </a:extLst>
          </p:cNvPr>
          <p:cNvSpPr/>
          <p:nvPr/>
        </p:nvSpPr>
        <p:spPr>
          <a:xfrm>
            <a:off x="9251343" y="5204452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Комбинаторное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C65B57D-1ABD-474F-855C-CB6E61312B93}"/>
              </a:ext>
            </a:extLst>
          </p:cNvPr>
          <p:cNvSpPr/>
          <p:nvPr/>
        </p:nvSpPr>
        <p:spPr>
          <a:xfrm>
            <a:off x="2915647" y="2948947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Структурное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318BF5A-5AF7-432B-A8E0-BA566C3C387D}"/>
              </a:ext>
            </a:extLst>
          </p:cNvPr>
          <p:cNvSpPr/>
          <p:nvPr/>
        </p:nvSpPr>
        <p:spPr>
          <a:xfrm>
            <a:off x="1468172" y="4112500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Процедурное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996E99F-980C-477F-8573-371E21AC9AAE}"/>
              </a:ext>
            </a:extLst>
          </p:cNvPr>
          <p:cNvSpPr/>
          <p:nvPr/>
        </p:nvSpPr>
        <p:spPr>
          <a:xfrm>
            <a:off x="3672653" y="4112499"/>
            <a:ext cx="3115659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Объектно-ориентированное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AD519E7-8A32-4253-9F8A-9A2FA27430D0}"/>
              </a:ext>
            </a:extLst>
          </p:cNvPr>
          <p:cNvSpPr/>
          <p:nvPr/>
        </p:nvSpPr>
        <p:spPr>
          <a:xfrm>
            <a:off x="5686547" y="2938238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Не структурное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0873E0-E466-4EAE-A119-7A9C784183F4}"/>
              </a:ext>
            </a:extLst>
          </p:cNvPr>
          <p:cNvSpPr/>
          <p:nvPr/>
        </p:nvSpPr>
        <p:spPr>
          <a:xfrm>
            <a:off x="2059292" y="5204452"/>
            <a:ext cx="210590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latin typeface="Arial Narrow" panose="020B0606020202030204" pitchFamily="34" charset="0"/>
              </a:rPr>
              <a:t>На основе классов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6D26662-7E07-4837-8C7B-912A6F4FBF3D}"/>
              </a:ext>
            </a:extLst>
          </p:cNvPr>
          <p:cNvSpPr/>
          <p:nvPr/>
        </p:nvSpPr>
        <p:spPr>
          <a:xfrm>
            <a:off x="4620859" y="5204452"/>
            <a:ext cx="1847267" cy="70149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err="1">
                <a:latin typeface="Arial Narrow" panose="020B0606020202030204" pitchFamily="34" charset="0"/>
              </a:rPr>
              <a:t>Прототипное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1870AB0-40C4-4AE9-9AC0-59255D416E3F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5273967" y="1328724"/>
            <a:ext cx="733032" cy="51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8CFD347-0856-47BA-ACDF-2DE4118AB763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3839280" y="2445047"/>
            <a:ext cx="781579" cy="50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6E4ADE7-8E69-4336-A727-33C021E19B14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>
          <a:xfrm>
            <a:off x="5927076" y="2445047"/>
            <a:ext cx="683105" cy="49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E10AD4F-7C43-408D-9232-18345BC38CCB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7583169" y="1328724"/>
            <a:ext cx="326436" cy="52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ACC293C-1342-4C1B-9764-BB19B5B533B1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8562712" y="2450095"/>
            <a:ext cx="809299" cy="48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59230E8-5CAF-47E9-90E5-27877EE1226D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7909604" y="2552825"/>
            <a:ext cx="190915" cy="157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F77D13A-0093-4669-8955-91AFF31C001E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8753627" y="4725652"/>
            <a:ext cx="1421349" cy="47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8B31B3E-2D54-474F-8444-BC034FD2403C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7859734" y="4828383"/>
            <a:ext cx="240785" cy="38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31A6D92-AF65-4726-B6AB-000CB7387B3F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2391806" y="3547710"/>
            <a:ext cx="794367" cy="56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B9FD269-D33A-4133-8982-75D8F6BB5F95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4492389" y="3547710"/>
            <a:ext cx="738095" cy="56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09CDD50-C951-41CE-8DE1-21B01E9E709B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3112246" y="4711262"/>
            <a:ext cx="1016685" cy="49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0045E3A-2C76-4140-BFE9-C9F1728A3848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230484" y="4813993"/>
            <a:ext cx="314009" cy="39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7C20796-F77C-4296-B297-68A9D42EAD87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>
          <a:xfrm>
            <a:off x="4762914" y="3299694"/>
            <a:ext cx="2684497" cy="92992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1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Пример класса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068" y="1530417"/>
            <a:ext cx="8889732" cy="5072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Класс В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Список инициализаторов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{}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                   // Тело конструктора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say_name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 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Метод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say_name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 name is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Метод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get_type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&lt;-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Точка с запятой обязательна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RON\Desktop\82538408_baca37836799c0f28904a305baab7a7c_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3729"/>
            <a:ext cx="9312000" cy="68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1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F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ON\Desktop\883810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" y="9000"/>
            <a:ext cx="10944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RON\Desktop\KFpm7jJ655ErYI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0" y="5351"/>
            <a:ext cx="10656000" cy="68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0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RON\Desktop\luxfon.com_287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0" y="46720"/>
            <a:ext cx="10905600" cy="6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1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FF157E-3920-A186-ABEB-45D5B05A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34"/>
            <a:ext cx="10515600" cy="4351338"/>
          </a:xfrm>
        </p:spPr>
        <p:txBody>
          <a:bodyPr/>
          <a:lstStyle/>
          <a:p>
            <a:r>
              <a:rPr lang="ru-RU" sz="2800" dirty="0"/>
              <a:t>Инкапсуляция;</a:t>
            </a:r>
          </a:p>
          <a:p>
            <a:endParaRPr lang="ru-RU" sz="2800" dirty="0"/>
          </a:p>
          <a:p>
            <a:r>
              <a:rPr lang="ru-RU" sz="2800" dirty="0"/>
              <a:t>Наследование;</a:t>
            </a:r>
          </a:p>
          <a:p>
            <a:endParaRPr lang="ru-RU" sz="2800" dirty="0"/>
          </a:p>
          <a:p>
            <a:r>
              <a:rPr lang="ru-RU" sz="2800" dirty="0"/>
              <a:t>Полиморфизм;</a:t>
            </a:r>
          </a:p>
          <a:p>
            <a:endParaRPr lang="ru-RU" sz="2800" dirty="0"/>
          </a:p>
          <a:p>
            <a:r>
              <a:rPr lang="ru-RU" sz="2800" dirty="0"/>
              <a:t>Абстракция.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39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ON\Desktop\shutterstock_28413332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8"/>
          <a:stretch/>
        </p:blipFill>
        <p:spPr bwMode="auto">
          <a:xfrm>
            <a:off x="12000" y="-1"/>
            <a:ext cx="12177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45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150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Consolas</vt:lpstr>
      <vt:lpstr>Тема Office</vt:lpstr>
      <vt:lpstr>Алгоритмизация и программирование</vt:lpstr>
      <vt:lpstr>Презентация PowerPoint</vt:lpstr>
      <vt:lpstr>Пример класса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Принципы ООП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254</cp:revision>
  <dcterms:created xsi:type="dcterms:W3CDTF">2022-09-17T16:00:43Z</dcterms:created>
  <dcterms:modified xsi:type="dcterms:W3CDTF">2022-10-24T11:56:38Z</dcterms:modified>
</cp:coreProperties>
</file>