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6" r:id="rId6"/>
    <p:sldId id="268" r:id="rId7"/>
    <p:sldId id="269" r:id="rId8"/>
    <p:sldId id="271" r:id="rId9"/>
    <p:sldId id="273" r:id="rId10"/>
    <p:sldId id="304" r:id="rId11"/>
    <p:sldId id="30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python.com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notebooks/intro.ipynb" TargetMode="External"/><Relationship Id="rId5" Type="http://schemas.openxmlformats.org/officeDocument/2006/relationships/hyperlink" Target="https://repl.it/" TargetMode="External"/><Relationship Id="rId4" Type="http://schemas.openxmlformats.org/officeDocument/2006/relationships/hyperlink" Target="http://www.pythontuto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ugenie_zoykin@mail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python_quick_start" TargetMode="External"/><Relationship Id="rId2" Type="http://schemas.openxmlformats.org/officeDocument/2006/relationships/hyperlink" Target="https://moodle.cfuv.ru/course/view.php?id=216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VEdg6V2tuoaMH1xvmOHTb-V1R1_LpdbYuhIVJkBMZQVWl8g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944237"/>
            <a:ext cx="110459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Программирование </a:t>
            </a:r>
            <a:r>
              <a:rPr lang="en-US" sz="4800" b="1" dirty="0"/>
              <a:t>python: </a:t>
            </a:r>
            <a:r>
              <a:rPr lang="ru-RU" sz="4800" b="1" dirty="0"/>
              <a:t>быстрый старт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/>
              <a:t>Профессиональная IDE. Включает полный набор инструментов для разработки, тестирования, отладки и </a:t>
            </a:r>
            <a:r>
              <a:rPr lang="ru-RU" sz="2000" dirty="0" err="1"/>
              <a:t>версионирования</a:t>
            </a:r>
            <a:r>
              <a:rPr lang="ru-RU" sz="2000" dirty="0"/>
              <a:t> кода. Обычно для таких IDE существуют дополнительные расширения, позволяющие настроить среду под свои нужды, даже если в стандартном наборе требуемый компонент отсутствует. Например: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hlinkClick r:id="rId2"/>
              </a:rPr>
              <a:t>Visual Studio Code</a:t>
            </a:r>
            <a:r>
              <a:rPr lang="ru-RU" sz="2000" dirty="0"/>
              <a:t> с плагинами для разработки на Python;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sz="2000" dirty="0" err="1">
                <a:hlinkClick r:id="rId3"/>
              </a:rPr>
              <a:t>PyCharm</a:t>
            </a:r>
            <a:r>
              <a:rPr lang="ru-RU" sz="2000" dirty="0"/>
              <a:t> от компании </a:t>
            </a:r>
            <a:r>
              <a:rPr lang="ru-RU" sz="2000" dirty="0" err="1"/>
              <a:t>JetBrains</a:t>
            </a:r>
            <a:r>
              <a:rPr lang="ru-RU" sz="2000" dirty="0"/>
              <a:t> - одна из самых популярных сред разработки на языке Python.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4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 err="1">
                <a:hlinkClick r:id="rId2"/>
              </a:rPr>
              <a:t>Jupyter</a:t>
            </a:r>
            <a:r>
              <a:rPr lang="ru-RU" sz="2000" dirty="0">
                <a:hlinkClick r:id="rId2"/>
              </a:rPr>
              <a:t> </a:t>
            </a:r>
            <a:r>
              <a:rPr lang="ru-RU" sz="2000" dirty="0" err="1">
                <a:hlinkClick r:id="rId2"/>
              </a:rPr>
              <a:t>Notebook</a:t>
            </a:r>
            <a:r>
              <a:rPr lang="ru-RU" sz="2000" dirty="0"/>
              <a:t> - это крайне удобный инструмент для создания красивых интерактивных отчетов, так как он позволяет хранить вместе код, изображения, комментарии, формулы и графики. Часто применяется в научной области.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/>
              <a:t>Онлайн интерпретаторы. Позволяют выполнять код в браузере без необходимости устанавливать что либо на компьютер: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 err="1">
                <a:hlinkClick r:id="rId3"/>
              </a:rPr>
              <a:t>Оnline-python</a:t>
            </a:r>
            <a:r>
              <a:rPr lang="ru-RU" sz="2000" dirty="0"/>
              <a:t> - простейший вариант онлайн интерпретатора.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>
                <a:hlinkClick r:id="rId4"/>
              </a:rPr>
              <a:t>Python </a:t>
            </a:r>
            <a:r>
              <a:rPr lang="ru-RU" sz="2000" dirty="0" err="1">
                <a:hlinkClick r:id="rId4"/>
              </a:rPr>
              <a:t>Tutor</a:t>
            </a:r>
            <a:r>
              <a:rPr lang="ru-RU" sz="2000" dirty="0"/>
              <a:t> – компилятор-визуализатор. Позволяет построчно выполнить код с его визуализацией шаг за шагом.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>
                <a:hlinkClick r:id="rId5"/>
              </a:rPr>
              <a:t>Repl.it</a:t>
            </a:r>
            <a:r>
              <a:rPr lang="ru-RU" sz="2000" dirty="0"/>
              <a:t> - IDE для программирования в браузере на более чем 50 языках.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000" dirty="0">
                <a:hlinkClick r:id="rId6"/>
              </a:rPr>
              <a:t>Google </a:t>
            </a:r>
            <a:r>
              <a:rPr lang="ru-RU" sz="2000" dirty="0" err="1">
                <a:hlinkClick r:id="rId6"/>
              </a:rPr>
              <a:t>Colaboratory</a:t>
            </a:r>
            <a:r>
              <a:rPr lang="ru-RU" sz="2000" dirty="0"/>
              <a:t> - онлайн аналог </a:t>
            </a:r>
            <a:r>
              <a:rPr lang="ru-RU" sz="2000" dirty="0" err="1"/>
              <a:t>Jupyter</a:t>
            </a:r>
            <a:r>
              <a:rPr lang="ru-RU" sz="2000" dirty="0"/>
              <a:t> </a:t>
            </a:r>
            <a:r>
              <a:rPr lang="ru-RU" sz="2000" dirty="0" err="1"/>
              <a:t>Notebook</a:t>
            </a:r>
            <a:r>
              <a:rPr lang="ru-RU" sz="2000" dirty="0"/>
              <a:t>. Требуется учётная запись Google.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0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Зойкин Евгений Сергеевич, ассистент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b="1" dirty="0">
                <a:solidFill>
                  <a:srgbClr val="333333"/>
                </a:solidFill>
                <a:ea typeface="Times New Roman" panose="02020603050405020304" pitchFamily="18" charset="0"/>
              </a:rPr>
              <a:t> </a:t>
            </a:r>
            <a:r>
              <a:rPr lang="en-US" sz="2000" dirty="0">
                <a:hlinkClick r:id="rId4"/>
              </a:rPr>
              <a:t>eugenie_zoykin@mail.ru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Всего: 72 часов = 32 аудиторная работа + 40 самостоятельная работа;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Аудиторная работа: 32 часа = 16 часов лекций + 16 часов практики;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Самостоятельная работа: 40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Python;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зачёт;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ea typeface="Times New Roman" panose="02020603050405020304" pitchFamily="18" charset="0"/>
                <a:hlinkClick r:id="rId2"/>
              </a:rPr>
              <a:t>https://moodle.cfuv.ru/course/view.php?id=21634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ea typeface="Times New Roman" panose="02020603050405020304" pitchFamily="18" charset="0"/>
                <a:hlinkClick r:id="rId3"/>
              </a:rPr>
              <a:t>https://github.com/VladimirChabanov/python_quick_start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E106C3-C5C9-3275-5E03-66104228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15" y="1451799"/>
            <a:ext cx="7760970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 за 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 семестре 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как сумма баллов по всем контрольным точкам (55 баллов) + бонусные баллы (5 баллов):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Посещение: 8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задач: 47 баллов;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Бонус: 5 баллов (</a:t>
            </a:r>
            <a:r>
              <a:rPr lang="ru-RU" sz="2000" dirty="0">
                <a:ea typeface="Times New Roman" panose="02020603050405020304" pitchFamily="18" charset="0"/>
              </a:rPr>
              <a:t>на усмотрение преподавателя </a:t>
            </a:r>
            <a:r>
              <a:rPr lang="ru-RU" sz="2000">
                <a:ea typeface="Times New Roman" panose="02020603050405020304" pitchFamily="18" charset="0"/>
              </a:rPr>
              <a:t>по практике</a:t>
            </a:r>
            <a:r>
              <a:rPr lang="ru-RU" sz="2000">
                <a:effectLst/>
                <a:ea typeface="Times New Roman" panose="02020603050405020304" pitchFamily="18" charset="0"/>
              </a:rPr>
              <a:t>).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Крайне желательно приносить с собой ноутбук.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На Python можно заниматься разработкой по разным направлениям: машинное обучение,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science</a:t>
            </a:r>
            <a:r>
              <a:rPr lang="ru-RU" sz="2000" dirty="0"/>
              <a:t>, веб-разработка, разработка под настольные ПК, и т.д.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В зависимости от области применения может быть использован различный стек технологий. В процессе обучения можно использовать например: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hlinkClick r:id="rId2"/>
              </a:rPr>
              <a:t>Интерпретатор</a:t>
            </a:r>
            <a:r>
              <a:rPr lang="ru-RU" sz="2000" dirty="0"/>
              <a:t> + любой текстовый редактор (вполне подойдёт стандартный блокнот). Кроме того, при установке интерпретатора, дополнительно, устанавливается простейшая интерактивная среда разработки (IDE) IDLE.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9173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547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Тема Office</vt:lpstr>
      <vt:lpstr>Программирование python: быстрый старт</vt:lpstr>
      <vt:lpstr>О преподавателях</vt:lpstr>
      <vt:lpstr>О курсе</vt:lpstr>
      <vt:lpstr>Материалы курса</vt:lpstr>
      <vt:lpstr>Система оценивания</vt:lpstr>
      <vt:lpstr>Система оценивания</vt:lpstr>
      <vt:lpstr>Система оценивания</vt:lpstr>
      <vt:lpstr>Практика</vt:lpstr>
      <vt:lpstr>Где писать код?</vt:lpstr>
      <vt:lpstr>Где писать код?</vt:lpstr>
      <vt:lpstr>Где писать код?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112</cp:revision>
  <dcterms:created xsi:type="dcterms:W3CDTF">2022-09-17T16:00:43Z</dcterms:created>
  <dcterms:modified xsi:type="dcterms:W3CDTF">2022-09-20T12:10:09Z</dcterms:modified>
</cp:coreProperties>
</file>