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705850-4CBA-4B87-A47F-D14B9935F0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Practice_2_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8E1BB4-906A-43C3-A80C-6B52EAAD86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20/08/2023 17:08:15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2" name="slide2">
            <a:extLst>
              <a:ext uri="{FF2B5EF4-FFF2-40B4-BE49-F238E27FC236}">
                <a16:creationId xmlns:a16="http://schemas.microsoft.com/office/drawing/2014/main" id="{9C5A59AD-66A8-4E50-BB5E-D39221362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97" y="0"/>
            <a:ext cx="8958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2023-08-20T15:08:15Z</dcterms:created>
  <dcterms:modified xsi:type="dcterms:W3CDTF">2023-08-20T15:08:15Z</dcterms:modified>
</cp:coreProperties>
</file>