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82" r:id="rId4"/>
    <p:sldId id="297" r:id="rId5"/>
    <p:sldId id="298" r:id="rId6"/>
    <p:sldId id="299" r:id="rId7"/>
    <p:sldId id="300" r:id="rId8"/>
    <p:sldId id="301" r:id="rId9"/>
    <p:sldId id="280" r:id="rId10"/>
    <p:sldId id="293" r:id="rId11"/>
    <p:sldId id="294" r:id="rId12"/>
    <p:sldId id="295" r:id="rId13"/>
    <p:sldId id="288" r:id="rId14"/>
    <p:sldId id="287" r:id="rId15"/>
    <p:sldId id="302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30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1_B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1_BC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2_BC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2_BC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2_BC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2_BC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2_BC%20(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1_B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DATA_1_B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\Desktop\Glovo%20business%20case\Work%20data\Zadnje\DATA_1_B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[DATA_1_BC.xlsx]Transportation!PivotTable2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Transportation!$B$3</c:f>
              <c:strCache>
                <c:ptCount val="1"/>
                <c:pt idx="0">
                  <c:v>% of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Transportation!$A$4:$A$27</c:f>
              <c:strCache>
                <c:ptCount val="23"/>
                <c:pt idx="0">
                  <c:v>5-9</c:v>
                </c:pt>
                <c:pt idx="1">
                  <c:v>10-14</c:v>
                </c:pt>
                <c:pt idx="2">
                  <c:v>15-19</c:v>
                </c:pt>
                <c:pt idx="3">
                  <c:v>20-24</c:v>
                </c:pt>
                <c:pt idx="4">
                  <c:v>25-29</c:v>
                </c:pt>
                <c:pt idx="5">
                  <c:v>30-34</c:v>
                </c:pt>
                <c:pt idx="6">
                  <c:v>35-39</c:v>
                </c:pt>
                <c:pt idx="7">
                  <c:v>40-44</c:v>
                </c:pt>
                <c:pt idx="8">
                  <c:v>45-49</c:v>
                </c:pt>
                <c:pt idx="9">
                  <c:v>50-54</c:v>
                </c:pt>
                <c:pt idx="10">
                  <c:v>55-59</c:v>
                </c:pt>
                <c:pt idx="11">
                  <c:v>60-64</c:v>
                </c:pt>
                <c:pt idx="12">
                  <c:v>65-69</c:v>
                </c:pt>
                <c:pt idx="13">
                  <c:v>70-74</c:v>
                </c:pt>
                <c:pt idx="14">
                  <c:v>75-79</c:v>
                </c:pt>
                <c:pt idx="15">
                  <c:v>80-84</c:v>
                </c:pt>
                <c:pt idx="16">
                  <c:v>85-89</c:v>
                </c:pt>
                <c:pt idx="17">
                  <c:v>90-94</c:v>
                </c:pt>
                <c:pt idx="18">
                  <c:v>95-99</c:v>
                </c:pt>
                <c:pt idx="19">
                  <c:v>100-104</c:v>
                </c:pt>
                <c:pt idx="20">
                  <c:v>105-109</c:v>
                </c:pt>
                <c:pt idx="21">
                  <c:v>110-114</c:v>
                </c:pt>
                <c:pt idx="22">
                  <c:v>120-124</c:v>
                </c:pt>
              </c:strCache>
            </c:strRef>
          </c:cat>
          <c:val>
            <c:numRef>
              <c:f>Transportation!$B$4:$B$27</c:f>
              <c:numCache>
                <c:formatCode>0.00%</c:formatCode>
                <c:ptCount val="23"/>
                <c:pt idx="0">
                  <c:v>1.2797576727004039E-3</c:v>
                </c:pt>
                <c:pt idx="1">
                  <c:v>2.0262027241837791E-2</c:v>
                </c:pt>
                <c:pt idx="2">
                  <c:v>8.2341974250542668E-2</c:v>
                </c:pt>
                <c:pt idx="3">
                  <c:v>0.1300988879868141</c:v>
                </c:pt>
                <c:pt idx="4">
                  <c:v>0.14123938090310129</c:v>
                </c:pt>
                <c:pt idx="5">
                  <c:v>0.13741899629050966</c:v>
                </c:pt>
                <c:pt idx="6">
                  <c:v>0.13048958542985342</c:v>
                </c:pt>
                <c:pt idx="7">
                  <c:v>9.129555124358972E-2</c:v>
                </c:pt>
                <c:pt idx="8">
                  <c:v>7.1009610435383758E-2</c:v>
                </c:pt>
                <c:pt idx="9">
                  <c:v>5.1237108018505277E-2</c:v>
                </c:pt>
                <c:pt idx="10">
                  <c:v>3.6980786880961798E-2</c:v>
                </c:pt>
                <c:pt idx="11">
                  <c:v>2.7534116180181693E-2</c:v>
                </c:pt>
                <c:pt idx="12">
                  <c:v>2.5404960930691823E-2</c:v>
                </c:pt>
                <c:pt idx="13">
                  <c:v>1.8097966213299368E-2</c:v>
                </c:pt>
                <c:pt idx="14">
                  <c:v>1.0354764353109265E-2</c:v>
                </c:pt>
                <c:pt idx="15">
                  <c:v>8.6161156656153343E-3</c:v>
                </c:pt>
                <c:pt idx="16">
                  <c:v>3.8732413842864129E-3</c:v>
                </c:pt>
                <c:pt idx="17">
                  <c:v>5.1648729505419004E-3</c:v>
                </c:pt>
                <c:pt idx="18">
                  <c:v>3.0101031487949691E-3</c:v>
                </c:pt>
                <c:pt idx="19">
                  <c:v>1.28570230959676E-3</c:v>
                </c:pt>
                <c:pt idx="20">
                  <c:v>1.2855423274426257E-3</c:v>
                </c:pt>
                <c:pt idx="21">
                  <c:v>1.2911019291682855E-3</c:v>
                </c:pt>
                <c:pt idx="22">
                  <c:v>4.2784625347167974E-4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B-4FA4-A7E0-EE6D29F15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48115120"/>
        <c:axId val="77559712"/>
      </c:barChart>
      <c:lineChart>
        <c:grouping val="standard"/>
        <c:varyColors val="0"/>
        <c:ser>
          <c:idx val="1"/>
          <c:order val="1"/>
          <c:tx>
            <c:strRef>
              <c:f>Transportation!$C$3</c:f>
              <c:strCache>
                <c:ptCount val="1"/>
                <c:pt idx="0">
                  <c:v>Running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Transportation!$A$4:$A$27</c:f>
              <c:strCache>
                <c:ptCount val="23"/>
                <c:pt idx="0">
                  <c:v>5-9</c:v>
                </c:pt>
                <c:pt idx="1">
                  <c:v>10-14</c:v>
                </c:pt>
                <c:pt idx="2">
                  <c:v>15-19</c:v>
                </c:pt>
                <c:pt idx="3">
                  <c:v>20-24</c:v>
                </c:pt>
                <c:pt idx="4">
                  <c:v>25-29</c:v>
                </c:pt>
                <c:pt idx="5">
                  <c:v>30-34</c:v>
                </c:pt>
                <c:pt idx="6">
                  <c:v>35-39</c:v>
                </c:pt>
                <c:pt idx="7">
                  <c:v>40-44</c:v>
                </c:pt>
                <c:pt idx="8">
                  <c:v>45-49</c:v>
                </c:pt>
                <c:pt idx="9">
                  <c:v>50-54</c:v>
                </c:pt>
                <c:pt idx="10">
                  <c:v>55-59</c:v>
                </c:pt>
                <c:pt idx="11">
                  <c:v>60-64</c:v>
                </c:pt>
                <c:pt idx="12">
                  <c:v>65-69</c:v>
                </c:pt>
                <c:pt idx="13">
                  <c:v>70-74</c:v>
                </c:pt>
                <c:pt idx="14">
                  <c:v>75-79</c:v>
                </c:pt>
                <c:pt idx="15">
                  <c:v>80-84</c:v>
                </c:pt>
                <c:pt idx="16">
                  <c:v>85-89</c:v>
                </c:pt>
                <c:pt idx="17">
                  <c:v>90-94</c:v>
                </c:pt>
                <c:pt idx="18">
                  <c:v>95-99</c:v>
                </c:pt>
                <c:pt idx="19">
                  <c:v>100-104</c:v>
                </c:pt>
                <c:pt idx="20">
                  <c:v>105-109</c:v>
                </c:pt>
                <c:pt idx="21">
                  <c:v>110-114</c:v>
                </c:pt>
                <c:pt idx="22">
                  <c:v>120-124</c:v>
                </c:pt>
              </c:strCache>
            </c:strRef>
          </c:cat>
          <c:val>
            <c:numRef>
              <c:f>Transportation!$C$4:$C$27</c:f>
              <c:numCache>
                <c:formatCode>0.00%</c:formatCode>
                <c:ptCount val="23"/>
                <c:pt idx="0">
                  <c:v>1.2797576727004039E-3</c:v>
                </c:pt>
                <c:pt idx="1">
                  <c:v>2.1541784914538193E-2</c:v>
                </c:pt>
                <c:pt idx="2">
                  <c:v>0.10388375916508087</c:v>
                </c:pt>
                <c:pt idx="3">
                  <c:v>0.23398264715189496</c:v>
                </c:pt>
                <c:pt idx="4">
                  <c:v>0.37522202805499627</c:v>
                </c:pt>
                <c:pt idx="5">
                  <c:v>0.51264102434550596</c:v>
                </c:pt>
                <c:pt idx="6">
                  <c:v>0.6431306097753593</c:v>
                </c:pt>
                <c:pt idx="7">
                  <c:v>0.73442616101894909</c:v>
                </c:pt>
                <c:pt idx="8">
                  <c:v>0.80543577145433276</c:v>
                </c:pt>
                <c:pt idx="9">
                  <c:v>0.8566728794728381</c:v>
                </c:pt>
                <c:pt idx="10">
                  <c:v>0.89365366635379984</c:v>
                </c:pt>
                <c:pt idx="11">
                  <c:v>0.92118778253398159</c:v>
                </c:pt>
                <c:pt idx="12">
                  <c:v>0.94659274346467337</c:v>
                </c:pt>
                <c:pt idx="13">
                  <c:v>0.96469070967797277</c:v>
                </c:pt>
                <c:pt idx="14">
                  <c:v>0.97504547403108199</c:v>
                </c:pt>
                <c:pt idx="15">
                  <c:v>0.98366158969669737</c:v>
                </c:pt>
                <c:pt idx="16">
                  <c:v>0.98753483108098383</c:v>
                </c:pt>
                <c:pt idx="17">
                  <c:v>0.99269970403152563</c:v>
                </c:pt>
                <c:pt idx="18">
                  <c:v>0.99570980718032065</c:v>
                </c:pt>
                <c:pt idx="19">
                  <c:v>0.99699550948991744</c:v>
                </c:pt>
                <c:pt idx="20">
                  <c:v>0.99828105181736004</c:v>
                </c:pt>
                <c:pt idx="21">
                  <c:v>0.9995721537465283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B-4FA4-A7E0-EE6D29F15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8115120"/>
        <c:axId val="77559712"/>
      </c:lineChart>
      <c:catAx>
        <c:axId val="194811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7559712"/>
        <c:crosses val="autoZero"/>
        <c:auto val="1"/>
        <c:lblAlgn val="ctr"/>
        <c:lblOffset val="100"/>
        <c:noMultiLvlLbl val="0"/>
      </c:catAx>
      <c:valAx>
        <c:axId val="775597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94811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[DATA_1_BC.xlsx]ALL!PivotTable8</c:name>
    <c:fmtId val="2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ALL!$B$297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ALL!$A$298:$A$327</c:f>
              <c:strCache>
                <c:ptCount val="29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12001-12500</c:v>
                </c:pt>
                <c:pt idx="24">
                  <c:v>12501-13000</c:v>
                </c:pt>
                <c:pt idx="25">
                  <c:v>13501-14000</c:v>
                </c:pt>
                <c:pt idx="26">
                  <c:v>14001-14500</c:v>
                </c:pt>
                <c:pt idx="27">
                  <c:v>15001-15500</c:v>
                </c:pt>
                <c:pt idx="28">
                  <c:v>16001-16500</c:v>
                </c:pt>
              </c:strCache>
            </c:strRef>
          </c:cat>
          <c:val>
            <c:numRef>
              <c:f>ALL!$B$298:$B$327</c:f>
              <c:numCache>
                <c:formatCode>General</c:formatCode>
                <c:ptCount val="29"/>
                <c:pt idx="0">
                  <c:v>2</c:v>
                </c:pt>
                <c:pt idx="1">
                  <c:v>1</c:v>
                </c:pt>
                <c:pt idx="2">
                  <c:v>9</c:v>
                </c:pt>
                <c:pt idx="3">
                  <c:v>22</c:v>
                </c:pt>
                <c:pt idx="4">
                  <c:v>20</c:v>
                </c:pt>
                <c:pt idx="5">
                  <c:v>27</c:v>
                </c:pt>
                <c:pt idx="6">
                  <c:v>24</c:v>
                </c:pt>
                <c:pt idx="7">
                  <c:v>24</c:v>
                </c:pt>
                <c:pt idx="8">
                  <c:v>27</c:v>
                </c:pt>
                <c:pt idx="9">
                  <c:v>28</c:v>
                </c:pt>
                <c:pt idx="10">
                  <c:v>24</c:v>
                </c:pt>
                <c:pt idx="11">
                  <c:v>25</c:v>
                </c:pt>
                <c:pt idx="12">
                  <c:v>13</c:v>
                </c:pt>
                <c:pt idx="13">
                  <c:v>25</c:v>
                </c:pt>
                <c:pt idx="14">
                  <c:v>21</c:v>
                </c:pt>
                <c:pt idx="15">
                  <c:v>15</c:v>
                </c:pt>
                <c:pt idx="16">
                  <c:v>19</c:v>
                </c:pt>
                <c:pt idx="17">
                  <c:v>10</c:v>
                </c:pt>
                <c:pt idx="18">
                  <c:v>9</c:v>
                </c:pt>
                <c:pt idx="19">
                  <c:v>12</c:v>
                </c:pt>
                <c:pt idx="20">
                  <c:v>7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C-48BE-8985-35BC0CFEE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05136"/>
        <c:axId val="554481888"/>
      </c:barChart>
      <c:lineChart>
        <c:grouping val="standard"/>
        <c:varyColors val="0"/>
        <c:ser>
          <c:idx val="1"/>
          <c:order val="1"/>
          <c:tx>
            <c:strRef>
              <c:f>ALL!$C$297</c:f>
              <c:strCache>
                <c:ptCount val="1"/>
                <c:pt idx="0">
                  <c:v>Average of Travel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ALL!$A$298:$A$327</c:f>
              <c:strCache>
                <c:ptCount val="29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12001-12500</c:v>
                </c:pt>
                <c:pt idx="24">
                  <c:v>12501-13000</c:v>
                </c:pt>
                <c:pt idx="25">
                  <c:v>13501-14000</c:v>
                </c:pt>
                <c:pt idx="26">
                  <c:v>14001-14500</c:v>
                </c:pt>
                <c:pt idx="27">
                  <c:v>15001-15500</c:v>
                </c:pt>
                <c:pt idx="28">
                  <c:v>16001-16500</c:v>
                </c:pt>
              </c:strCache>
            </c:strRef>
          </c:cat>
          <c:val>
            <c:numRef>
              <c:f>ALL!$C$298:$C$327</c:f>
              <c:numCache>
                <c:formatCode>h:mm:ss</c:formatCode>
                <c:ptCount val="29"/>
                <c:pt idx="0">
                  <c:v>2.4074074074074072E-3</c:v>
                </c:pt>
                <c:pt idx="1">
                  <c:v>3.7731481481481483E-3</c:v>
                </c:pt>
                <c:pt idx="2">
                  <c:v>3.5326646090534978E-3</c:v>
                </c:pt>
                <c:pt idx="3">
                  <c:v>3.2112794612794617E-3</c:v>
                </c:pt>
                <c:pt idx="4">
                  <c:v>4.7418981481481496E-3</c:v>
                </c:pt>
                <c:pt idx="5">
                  <c:v>5.3716563786008241E-3</c:v>
                </c:pt>
                <c:pt idx="6">
                  <c:v>5.3776041666666677E-3</c:v>
                </c:pt>
                <c:pt idx="7">
                  <c:v>5.436439043209877E-3</c:v>
                </c:pt>
                <c:pt idx="8">
                  <c:v>6.9234396433470501E-3</c:v>
                </c:pt>
                <c:pt idx="9">
                  <c:v>5.8077050264550281E-3</c:v>
                </c:pt>
                <c:pt idx="10">
                  <c:v>6.5928819444444446E-3</c:v>
                </c:pt>
                <c:pt idx="11">
                  <c:v>6.5564814814814808E-3</c:v>
                </c:pt>
                <c:pt idx="12">
                  <c:v>6.6942663817663815E-3</c:v>
                </c:pt>
                <c:pt idx="13">
                  <c:v>6.0532407407407392E-3</c:v>
                </c:pt>
                <c:pt idx="14">
                  <c:v>7.275132275132273E-3</c:v>
                </c:pt>
                <c:pt idx="15">
                  <c:v>6.0748456790123461E-3</c:v>
                </c:pt>
                <c:pt idx="16">
                  <c:v>6.8347953216374288E-3</c:v>
                </c:pt>
                <c:pt idx="17">
                  <c:v>7.2013888888888891E-3</c:v>
                </c:pt>
                <c:pt idx="18">
                  <c:v>9.8688271604938285E-3</c:v>
                </c:pt>
                <c:pt idx="19">
                  <c:v>7.291666666666665E-3</c:v>
                </c:pt>
                <c:pt idx="20">
                  <c:v>6.3376322751322756E-3</c:v>
                </c:pt>
                <c:pt idx="21">
                  <c:v>6.6464120370370366E-3</c:v>
                </c:pt>
                <c:pt idx="22">
                  <c:v>5.8333333333333327E-3</c:v>
                </c:pt>
                <c:pt idx="23">
                  <c:v>5.7175925925925927E-3</c:v>
                </c:pt>
                <c:pt idx="24">
                  <c:v>8.4722222222222213E-3</c:v>
                </c:pt>
                <c:pt idx="25">
                  <c:v>1.0005787037037037E-2</c:v>
                </c:pt>
                <c:pt idx="26">
                  <c:v>1.650462962962963E-2</c:v>
                </c:pt>
                <c:pt idx="27">
                  <c:v>6.1574074074074074E-3</c:v>
                </c:pt>
                <c:pt idx="28">
                  <c:v>5.4861111111111117E-3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FC-48BE-8985-35BC0CFEE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02672"/>
        <c:axId val="554482384"/>
      </c:lineChart>
      <c:catAx>
        <c:axId val="25440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54481888"/>
        <c:crosses val="autoZero"/>
        <c:auto val="1"/>
        <c:lblAlgn val="ctr"/>
        <c:lblOffset val="100"/>
        <c:noMultiLvlLbl val="0"/>
      </c:catAx>
      <c:valAx>
        <c:axId val="55448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4405136"/>
        <c:crosses val="autoZero"/>
        <c:crossBetween val="between"/>
      </c:valAx>
      <c:valAx>
        <c:axId val="554482384"/>
        <c:scaling>
          <c:orientation val="minMax"/>
        </c:scaling>
        <c:delete val="0"/>
        <c:axPos val="r"/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50902672"/>
        <c:crosses val="max"/>
        <c:crossBetween val="between"/>
      </c:valAx>
      <c:catAx>
        <c:axId val="55090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4482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[DATA_1_BC.xlsx]ALL!PivotTable6</c:name>
    <c:fmtId val="2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ALL!$B$223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ALL!$A$224:$A$254</c:f>
              <c:strCache>
                <c:ptCount val="30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12501-13000</c:v>
                </c:pt>
                <c:pt idx="24">
                  <c:v>13001-13500</c:v>
                </c:pt>
                <c:pt idx="25">
                  <c:v>13501-14000</c:v>
                </c:pt>
                <c:pt idx="26">
                  <c:v>14001-14500</c:v>
                </c:pt>
                <c:pt idx="27">
                  <c:v>14501-15000</c:v>
                </c:pt>
                <c:pt idx="28">
                  <c:v>15501-16000</c:v>
                </c:pt>
                <c:pt idx="29">
                  <c:v>17001-17500</c:v>
                </c:pt>
              </c:strCache>
            </c:strRef>
          </c:cat>
          <c:val>
            <c:numRef>
              <c:f>ALL!$B$224:$B$254</c:f>
              <c:numCache>
                <c:formatCode>General</c:formatCode>
                <c:ptCount val="30"/>
                <c:pt idx="0">
                  <c:v>2</c:v>
                </c:pt>
                <c:pt idx="1">
                  <c:v>11</c:v>
                </c:pt>
                <c:pt idx="2">
                  <c:v>13</c:v>
                </c:pt>
                <c:pt idx="3">
                  <c:v>22</c:v>
                </c:pt>
                <c:pt idx="4">
                  <c:v>39</c:v>
                </c:pt>
                <c:pt idx="5">
                  <c:v>48</c:v>
                </c:pt>
                <c:pt idx="6">
                  <c:v>53</c:v>
                </c:pt>
                <c:pt idx="7">
                  <c:v>72</c:v>
                </c:pt>
                <c:pt idx="8">
                  <c:v>57</c:v>
                </c:pt>
                <c:pt idx="9">
                  <c:v>53</c:v>
                </c:pt>
                <c:pt idx="10">
                  <c:v>46</c:v>
                </c:pt>
                <c:pt idx="11">
                  <c:v>52</c:v>
                </c:pt>
                <c:pt idx="12">
                  <c:v>35</c:v>
                </c:pt>
                <c:pt idx="13">
                  <c:v>30</c:v>
                </c:pt>
                <c:pt idx="14">
                  <c:v>36</c:v>
                </c:pt>
                <c:pt idx="15">
                  <c:v>28</c:v>
                </c:pt>
                <c:pt idx="16">
                  <c:v>22</c:v>
                </c:pt>
                <c:pt idx="17">
                  <c:v>17</c:v>
                </c:pt>
                <c:pt idx="18">
                  <c:v>17</c:v>
                </c:pt>
                <c:pt idx="19">
                  <c:v>7</c:v>
                </c:pt>
                <c:pt idx="20">
                  <c:v>11</c:v>
                </c:pt>
                <c:pt idx="21">
                  <c:v>7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DF-45C2-94D5-3C4948E37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0212112"/>
        <c:axId val="319681280"/>
      </c:barChart>
      <c:lineChart>
        <c:grouping val="standard"/>
        <c:varyColors val="0"/>
        <c:ser>
          <c:idx val="1"/>
          <c:order val="1"/>
          <c:tx>
            <c:strRef>
              <c:f>ALL!$C$223</c:f>
              <c:strCache>
                <c:ptCount val="1"/>
                <c:pt idx="0">
                  <c:v>Average of Travel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ALL!$A$224:$A$254</c:f>
              <c:strCache>
                <c:ptCount val="30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12501-13000</c:v>
                </c:pt>
                <c:pt idx="24">
                  <c:v>13001-13500</c:v>
                </c:pt>
                <c:pt idx="25">
                  <c:v>13501-14000</c:v>
                </c:pt>
                <c:pt idx="26">
                  <c:v>14001-14500</c:v>
                </c:pt>
                <c:pt idx="27">
                  <c:v>14501-15000</c:v>
                </c:pt>
                <c:pt idx="28">
                  <c:v>15501-16000</c:v>
                </c:pt>
                <c:pt idx="29">
                  <c:v>17001-17500</c:v>
                </c:pt>
              </c:strCache>
            </c:strRef>
          </c:cat>
          <c:val>
            <c:numRef>
              <c:f>ALL!$C$224:$C$254</c:f>
              <c:numCache>
                <c:formatCode>h:mm:ss</c:formatCode>
                <c:ptCount val="30"/>
                <c:pt idx="0">
                  <c:v>2.6851851851851854E-3</c:v>
                </c:pt>
                <c:pt idx="1">
                  <c:v>2.9829545454545456E-3</c:v>
                </c:pt>
                <c:pt idx="2">
                  <c:v>3.3689458689458692E-3</c:v>
                </c:pt>
                <c:pt idx="3">
                  <c:v>4.4739057239057247E-3</c:v>
                </c:pt>
                <c:pt idx="4">
                  <c:v>4.7536799620132957E-3</c:v>
                </c:pt>
                <c:pt idx="5">
                  <c:v>5.6206597222222196E-3</c:v>
                </c:pt>
                <c:pt idx="6">
                  <c:v>5.1172693920335435E-3</c:v>
                </c:pt>
                <c:pt idx="7">
                  <c:v>5.1568930041152256E-3</c:v>
                </c:pt>
                <c:pt idx="8">
                  <c:v>5.6481481481481487E-3</c:v>
                </c:pt>
                <c:pt idx="9">
                  <c:v>6.0324947589098545E-3</c:v>
                </c:pt>
                <c:pt idx="10">
                  <c:v>5.9475644122383249E-3</c:v>
                </c:pt>
                <c:pt idx="11">
                  <c:v>6.8137909544159544E-3</c:v>
                </c:pt>
                <c:pt idx="12">
                  <c:v>6.6448412698412703E-3</c:v>
                </c:pt>
                <c:pt idx="13">
                  <c:v>6.1631944444444451E-3</c:v>
                </c:pt>
                <c:pt idx="14">
                  <c:v>7.0048868312757202E-3</c:v>
                </c:pt>
                <c:pt idx="15">
                  <c:v>7.3809523809523813E-3</c:v>
                </c:pt>
                <c:pt idx="16">
                  <c:v>6.7945075757575744E-3</c:v>
                </c:pt>
                <c:pt idx="17">
                  <c:v>6.3759531590413931E-3</c:v>
                </c:pt>
                <c:pt idx="18">
                  <c:v>6.7013888888888895E-3</c:v>
                </c:pt>
                <c:pt idx="19">
                  <c:v>6.6468253968253966E-3</c:v>
                </c:pt>
                <c:pt idx="20">
                  <c:v>6.7413720538720542E-3</c:v>
                </c:pt>
                <c:pt idx="21">
                  <c:v>6.6071428571428574E-3</c:v>
                </c:pt>
                <c:pt idx="22">
                  <c:v>7.7951388888888888E-3</c:v>
                </c:pt>
                <c:pt idx="23">
                  <c:v>6.7669753086419746E-3</c:v>
                </c:pt>
                <c:pt idx="24">
                  <c:v>7.3611111111111108E-3</c:v>
                </c:pt>
                <c:pt idx="25">
                  <c:v>8.8927469135802479E-3</c:v>
                </c:pt>
                <c:pt idx="26">
                  <c:v>8.815586419753085E-3</c:v>
                </c:pt>
                <c:pt idx="27">
                  <c:v>5.8333333333333327E-3</c:v>
                </c:pt>
                <c:pt idx="28">
                  <c:v>6.4004629629629628E-3</c:v>
                </c:pt>
                <c:pt idx="29">
                  <c:v>6.7245370370370367E-3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DF-45C2-94D5-3C4948E37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0250992"/>
        <c:axId val="554479408"/>
      </c:lineChart>
      <c:catAx>
        <c:axId val="152021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19681280"/>
        <c:crosses val="autoZero"/>
        <c:auto val="1"/>
        <c:lblAlgn val="ctr"/>
        <c:lblOffset val="100"/>
        <c:noMultiLvlLbl val="0"/>
      </c:catAx>
      <c:valAx>
        <c:axId val="31968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212112"/>
        <c:crosses val="autoZero"/>
        <c:crossBetween val="between"/>
      </c:valAx>
      <c:valAx>
        <c:axId val="554479408"/>
        <c:scaling>
          <c:orientation val="minMax"/>
        </c:scaling>
        <c:delete val="0"/>
        <c:axPos val="r"/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250992"/>
        <c:crosses val="max"/>
        <c:crossBetween val="between"/>
      </c:valAx>
      <c:catAx>
        <c:axId val="1520250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4479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[DATA_1_BC.xlsx]Analysis!PivotTable15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Analysis!$B$435:$B$436</c:f>
              <c:strCache>
                <c:ptCount val="1"/>
                <c:pt idx="0">
                  <c:v>15727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Analysis!$A$437:$A$444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Analysis!$B$437:$B$444</c:f>
              <c:numCache>
                <c:formatCode>h:mm:ss</c:formatCode>
                <c:ptCount val="7"/>
                <c:pt idx="0">
                  <c:v>2.5056018518518523E-2</c:v>
                </c:pt>
                <c:pt idx="1">
                  <c:v>2.1717678326474619E-2</c:v>
                </c:pt>
                <c:pt idx="2">
                  <c:v>3.115547839506173E-2</c:v>
                </c:pt>
                <c:pt idx="3">
                  <c:v>2.7728052126200272E-2</c:v>
                </c:pt>
                <c:pt idx="4">
                  <c:v>2.180805805805806E-2</c:v>
                </c:pt>
                <c:pt idx="5">
                  <c:v>2.743480725623583E-2</c:v>
                </c:pt>
                <c:pt idx="6">
                  <c:v>2.3281391147244812E-2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B-44B4-9967-45E9C638C851}"/>
            </c:ext>
          </c:extLst>
        </c:ser>
        <c:ser>
          <c:idx val="1"/>
          <c:order val="1"/>
          <c:tx>
            <c:strRef>
              <c:f>Analysis!$C$435:$C$436</c:f>
              <c:strCache>
                <c:ptCount val="1"/>
                <c:pt idx="0">
                  <c:v>15927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Analysis!$A$437:$A$444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Analysis!$C$437:$C$444</c:f>
              <c:numCache>
                <c:formatCode>h:mm:ss</c:formatCode>
                <c:ptCount val="7"/>
                <c:pt idx="0">
                  <c:v>2.268187830687831E-2</c:v>
                </c:pt>
                <c:pt idx="1">
                  <c:v>3.2796296296296303E-2</c:v>
                </c:pt>
                <c:pt idx="2">
                  <c:v>3.1343557098765434E-2</c:v>
                </c:pt>
                <c:pt idx="3">
                  <c:v>2.3298611111111114E-2</c:v>
                </c:pt>
                <c:pt idx="4">
                  <c:v>2.1837121212121214E-2</c:v>
                </c:pt>
                <c:pt idx="5">
                  <c:v>3.6628472222222222E-2</c:v>
                </c:pt>
                <c:pt idx="6">
                  <c:v>2.2119020061728389E-2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EB-44B4-9967-45E9C638C851}"/>
            </c:ext>
          </c:extLst>
        </c:ser>
        <c:ser>
          <c:idx val="2"/>
          <c:order val="2"/>
          <c:tx>
            <c:strRef>
              <c:f>Analysis!$D$435:$D$436</c:f>
              <c:strCache>
                <c:ptCount val="1"/>
                <c:pt idx="0">
                  <c:v>18300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Analysis!$A$437:$A$444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Analysis!$D$437:$D$444</c:f>
              <c:numCache>
                <c:formatCode>h:mm:ss</c:formatCode>
                <c:ptCount val="7"/>
                <c:pt idx="0">
                  <c:v>2.217135012919897E-2</c:v>
                </c:pt>
                <c:pt idx="1">
                  <c:v>3.0454957561728398E-2</c:v>
                </c:pt>
                <c:pt idx="2">
                  <c:v>3.4942367453069514E-2</c:v>
                </c:pt>
                <c:pt idx="3">
                  <c:v>2.3096751412429378E-2</c:v>
                </c:pt>
                <c:pt idx="4">
                  <c:v>2.3676813561681977E-2</c:v>
                </c:pt>
                <c:pt idx="5">
                  <c:v>2.9105158730158735E-2</c:v>
                </c:pt>
                <c:pt idx="6">
                  <c:v>1.8450499865807834E-2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EB-44B4-9967-45E9C638C851}"/>
            </c:ext>
          </c:extLst>
        </c:ser>
        <c:ser>
          <c:idx val="3"/>
          <c:order val="3"/>
          <c:tx>
            <c:strRef>
              <c:f>Analysis!$E$435:$E$436</c:f>
              <c:strCache>
                <c:ptCount val="1"/>
                <c:pt idx="0">
                  <c:v>30640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Analysis!$A$437:$A$444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Analysis!$E$437:$E$444</c:f>
              <c:numCache>
                <c:formatCode>h:mm:ss</c:formatCode>
                <c:ptCount val="7"/>
                <c:pt idx="0">
                  <c:v>2.4031181917211326E-2</c:v>
                </c:pt>
                <c:pt idx="1">
                  <c:v>3.5271347736625519E-2</c:v>
                </c:pt>
                <c:pt idx="2">
                  <c:v>3.9263888888888897E-2</c:v>
                </c:pt>
                <c:pt idx="3">
                  <c:v>2.1640946502057608E-2</c:v>
                </c:pt>
                <c:pt idx="4">
                  <c:v>2.3803323412698411E-2</c:v>
                </c:pt>
                <c:pt idx="5">
                  <c:v>3.5395061728395065E-2</c:v>
                </c:pt>
                <c:pt idx="6">
                  <c:v>2.8140625000000009E-2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EB-44B4-9967-45E9C638C851}"/>
            </c:ext>
          </c:extLst>
        </c:ser>
        <c:ser>
          <c:idx val="4"/>
          <c:order val="4"/>
          <c:tx>
            <c:strRef>
              <c:f>Analysis!$F$435:$F$436</c:f>
              <c:strCache>
                <c:ptCount val="1"/>
                <c:pt idx="0">
                  <c:v>85260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Analysis!$A$437:$A$444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Analysis!$F$437:$F$444</c:f>
              <c:numCache>
                <c:formatCode>h:mm:ss</c:formatCode>
                <c:ptCount val="7"/>
                <c:pt idx="0">
                  <c:v>2.0666423001949319E-2</c:v>
                </c:pt>
                <c:pt idx="1">
                  <c:v>2.3441358024691356E-2</c:v>
                </c:pt>
                <c:pt idx="2">
                  <c:v>3.004357298474946E-2</c:v>
                </c:pt>
                <c:pt idx="3">
                  <c:v>2.2906746031746032E-2</c:v>
                </c:pt>
                <c:pt idx="4">
                  <c:v>2.5236742424242422E-2</c:v>
                </c:pt>
                <c:pt idx="5">
                  <c:v>2.6878116096866099E-2</c:v>
                </c:pt>
                <c:pt idx="6">
                  <c:v>1.7853009259259256E-2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EB-44B4-9967-45E9C638C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40880"/>
        <c:axId val="415780592"/>
      </c:lineChart>
      <c:catAx>
        <c:axId val="6624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15780592"/>
        <c:crosses val="autoZero"/>
        <c:auto val="1"/>
        <c:lblAlgn val="ctr"/>
        <c:lblOffset val="100"/>
        <c:noMultiLvlLbl val="0"/>
      </c:catAx>
      <c:valAx>
        <c:axId val="41578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624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[DATA_2_BC (1).xlsx]POWER!PivotTable5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POWER!$I$21:$I$22</c:f>
              <c:strCache>
                <c:ptCount val="1"/>
                <c:pt idx="0">
                  <c:v> Efficiency Freelance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POWER!$G$23:$G$29</c:f>
              <c:strCache>
                <c:ptCount val="6"/>
                <c:pt idx="0">
                  <c:v>Thursday </c:v>
                </c:pt>
                <c:pt idx="1">
                  <c:v>Friday </c:v>
                </c:pt>
                <c:pt idx="2">
                  <c:v>Saturday </c:v>
                </c:pt>
                <c:pt idx="3">
                  <c:v>Sunday </c:v>
                </c:pt>
                <c:pt idx="4">
                  <c:v>Monday </c:v>
                </c:pt>
                <c:pt idx="5">
                  <c:v>Tuesday </c:v>
                </c:pt>
              </c:strCache>
            </c:strRef>
          </c:cat>
          <c:val>
            <c:numRef>
              <c:f>POWER!$I$23:$I$29</c:f>
              <c:numCache>
                <c:formatCode>0.00;[Red]0.00</c:formatCode>
                <c:ptCount val="6"/>
                <c:pt idx="0">
                  <c:v>0.80812500000000009</c:v>
                </c:pt>
                <c:pt idx="1">
                  <c:v>0.86625000000000008</c:v>
                </c:pt>
                <c:pt idx="2">
                  <c:v>0.86624999999999996</c:v>
                </c:pt>
                <c:pt idx="3">
                  <c:v>1.0387500000000001</c:v>
                </c:pt>
                <c:pt idx="4">
                  <c:v>1.09375</c:v>
                </c:pt>
                <c:pt idx="5">
                  <c:v>0.95562499999999984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2-4CD6-9171-61BF904EDF64}"/>
            </c:ext>
          </c:extLst>
        </c:ser>
        <c:ser>
          <c:idx val="2"/>
          <c:order val="2"/>
          <c:tx>
            <c:strRef>
              <c:f>POWER!$J$21:$J$22</c:f>
              <c:strCache>
                <c:ptCount val="1"/>
                <c:pt idx="0">
                  <c:v> UR Freelance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POWER!$G$23:$G$29</c:f>
              <c:strCache>
                <c:ptCount val="6"/>
                <c:pt idx="0">
                  <c:v>Thursday </c:v>
                </c:pt>
                <c:pt idx="1">
                  <c:v>Friday </c:v>
                </c:pt>
                <c:pt idx="2">
                  <c:v>Saturday </c:v>
                </c:pt>
                <c:pt idx="3">
                  <c:v>Sunday </c:v>
                </c:pt>
                <c:pt idx="4">
                  <c:v>Monday </c:v>
                </c:pt>
                <c:pt idx="5">
                  <c:v>Tuesday </c:v>
                </c:pt>
              </c:strCache>
            </c:strRef>
          </c:cat>
          <c:val>
            <c:numRef>
              <c:f>POWER!$J$23:$J$29</c:f>
              <c:numCache>
                <c:formatCode>0.00;[Red]0.00</c:formatCode>
                <c:ptCount val="6"/>
                <c:pt idx="0">
                  <c:v>0.50349999999999995</c:v>
                </c:pt>
                <c:pt idx="1">
                  <c:v>0.56381250000000005</c:v>
                </c:pt>
                <c:pt idx="2">
                  <c:v>0.54831249999999998</c:v>
                </c:pt>
                <c:pt idx="3">
                  <c:v>0.65193749999999995</c:v>
                </c:pt>
                <c:pt idx="4">
                  <c:v>0.72875000000000012</c:v>
                </c:pt>
                <c:pt idx="5">
                  <c:v>0.636625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2-4CD6-9171-61BF904EDF64}"/>
            </c:ext>
          </c:extLst>
        </c:ser>
        <c:ser>
          <c:idx val="3"/>
          <c:order val="3"/>
          <c:tx>
            <c:strRef>
              <c:f>POWER!$K$21:$K$22</c:f>
              <c:strCache>
                <c:ptCount val="1"/>
                <c:pt idx="0">
                  <c:v> UX (Food +Groceries)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POWER!$G$23:$G$29</c:f>
              <c:strCache>
                <c:ptCount val="6"/>
                <c:pt idx="0">
                  <c:v>Thursday </c:v>
                </c:pt>
                <c:pt idx="1">
                  <c:v>Friday </c:v>
                </c:pt>
                <c:pt idx="2">
                  <c:v>Saturday </c:v>
                </c:pt>
                <c:pt idx="3">
                  <c:v>Sunday </c:v>
                </c:pt>
                <c:pt idx="4">
                  <c:v>Monday </c:v>
                </c:pt>
                <c:pt idx="5">
                  <c:v>Tuesday </c:v>
                </c:pt>
              </c:strCache>
            </c:strRef>
          </c:cat>
          <c:val>
            <c:numRef>
              <c:f>POWER!$K$23:$K$29</c:f>
              <c:numCache>
                <c:formatCode>0.00;[Red]0.00</c:formatCode>
                <c:ptCount val="6"/>
                <c:pt idx="0">
                  <c:v>0.60498125000000014</c:v>
                </c:pt>
                <c:pt idx="1">
                  <c:v>0.57455000000000012</c:v>
                </c:pt>
                <c:pt idx="2">
                  <c:v>0.58204374999999986</c:v>
                </c:pt>
                <c:pt idx="3">
                  <c:v>0.56535000000000002</c:v>
                </c:pt>
                <c:pt idx="4">
                  <c:v>0.48520000000000002</c:v>
                </c:pt>
                <c:pt idx="5">
                  <c:v>0.50019999999999998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2-4CD6-9171-61BF904E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8080432"/>
        <c:axId val="928085472"/>
      </c:barChart>
      <c:lineChart>
        <c:grouping val="standard"/>
        <c:varyColors val="0"/>
        <c:ser>
          <c:idx val="0"/>
          <c:order val="0"/>
          <c:tx>
            <c:strRef>
              <c:f>POWER!$H$21:$H$22</c:f>
              <c:strCache>
                <c:ptCount val="1"/>
                <c:pt idx="0">
                  <c:v> Avg Dt Food Groceries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POWER!$G$23:$G$29</c:f>
              <c:strCache>
                <c:ptCount val="6"/>
                <c:pt idx="0">
                  <c:v>Thursday </c:v>
                </c:pt>
                <c:pt idx="1">
                  <c:v>Friday </c:v>
                </c:pt>
                <c:pt idx="2">
                  <c:v>Saturday </c:v>
                </c:pt>
                <c:pt idx="3">
                  <c:v>Sunday </c:v>
                </c:pt>
                <c:pt idx="4">
                  <c:v>Monday </c:v>
                </c:pt>
                <c:pt idx="5">
                  <c:v>Tuesday </c:v>
                </c:pt>
              </c:strCache>
            </c:strRef>
          </c:cat>
          <c:val>
            <c:numRef>
              <c:f>POWER!$H$23:$H$29</c:f>
              <c:numCache>
                <c:formatCode>0.00;[Red]0.00</c:formatCode>
                <c:ptCount val="6"/>
                <c:pt idx="0">
                  <c:v>44.081250000000004</c:v>
                </c:pt>
                <c:pt idx="1">
                  <c:v>46.218750000000007</c:v>
                </c:pt>
                <c:pt idx="2">
                  <c:v>44.825000000000003</c:v>
                </c:pt>
                <c:pt idx="3">
                  <c:v>46.79999999999999</c:v>
                </c:pt>
                <c:pt idx="4">
                  <c:v>50.831250000000004</c:v>
                </c:pt>
                <c:pt idx="5">
                  <c:v>49.231249999999989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F2-4CD6-9171-61BF904E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9298920"/>
        <c:axId val="769293160"/>
      </c:lineChart>
      <c:catAx>
        <c:axId val="92808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928085472"/>
        <c:crosses val="autoZero"/>
        <c:auto val="1"/>
        <c:lblAlgn val="ctr"/>
        <c:lblOffset val="100"/>
        <c:noMultiLvlLbl val="0"/>
      </c:catAx>
      <c:valAx>
        <c:axId val="92808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928080432"/>
        <c:crosses val="autoZero"/>
        <c:crossBetween val="between"/>
      </c:valAx>
      <c:valAx>
        <c:axId val="769293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DELIVERY 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.00;[Red]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69298920"/>
        <c:crosses val="max"/>
        <c:crossBetween val="between"/>
      </c:valAx>
      <c:catAx>
        <c:axId val="769298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9293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[DATA_2_BC (1).xlsx]joined_table (2)!PivotTable1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'joined_table (2)'!$E$170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'joined_table (2)'!$D$171:$D$185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(2)'!$E$171:$E$185</c:f>
              <c:numCache>
                <c:formatCode>0.00%</c:formatCode>
                <c:ptCount val="14"/>
                <c:pt idx="0">
                  <c:v>0.17749999999999999</c:v>
                </c:pt>
                <c:pt idx="1">
                  <c:v>0.30599999999999999</c:v>
                </c:pt>
                <c:pt idx="2">
                  <c:v>0.25700000000000001</c:v>
                </c:pt>
                <c:pt idx="3">
                  <c:v>0.23799999999999999</c:v>
                </c:pt>
                <c:pt idx="4">
                  <c:v>0.22650000000000001</c:v>
                </c:pt>
                <c:pt idx="5">
                  <c:v>0.32400000000000001</c:v>
                </c:pt>
                <c:pt idx="6">
                  <c:v>0.313</c:v>
                </c:pt>
                <c:pt idx="7">
                  <c:v>0.316</c:v>
                </c:pt>
                <c:pt idx="8">
                  <c:v>0.32200000000000001</c:v>
                </c:pt>
                <c:pt idx="9">
                  <c:v>0.32300000000000001</c:v>
                </c:pt>
                <c:pt idx="10">
                  <c:v>0.32900000000000001</c:v>
                </c:pt>
                <c:pt idx="11">
                  <c:v>0.27900000000000003</c:v>
                </c:pt>
                <c:pt idx="12">
                  <c:v>0.3095</c:v>
                </c:pt>
                <c:pt idx="13">
                  <c:v>0.29849999999999999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D-4F50-90D4-CAA86B75117F}"/>
            </c:ext>
          </c:extLst>
        </c:ser>
        <c:ser>
          <c:idx val="1"/>
          <c:order val="1"/>
          <c:tx>
            <c:strRef>
              <c:f>'joined_table (2)'!$F$170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'joined_table (2)'!$D$171:$D$185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(2)'!$F$171:$F$185</c:f>
              <c:numCache>
                <c:formatCode>0.00%</c:formatCode>
                <c:ptCount val="14"/>
                <c:pt idx="0">
                  <c:v>0.23149999999999998</c:v>
                </c:pt>
                <c:pt idx="1">
                  <c:v>0.22700000000000001</c:v>
                </c:pt>
                <c:pt idx="2">
                  <c:v>0.22500000000000001</c:v>
                </c:pt>
                <c:pt idx="3">
                  <c:v>0.221</c:v>
                </c:pt>
                <c:pt idx="4">
                  <c:v>0.245</c:v>
                </c:pt>
                <c:pt idx="5">
                  <c:v>0.254</c:v>
                </c:pt>
                <c:pt idx="6">
                  <c:v>0.24299999999999999</c:v>
                </c:pt>
                <c:pt idx="7">
                  <c:v>0.22600000000000001</c:v>
                </c:pt>
                <c:pt idx="8">
                  <c:v>0.22500000000000001</c:v>
                </c:pt>
                <c:pt idx="9">
                  <c:v>0.223</c:v>
                </c:pt>
                <c:pt idx="10">
                  <c:v>0.25600000000000001</c:v>
                </c:pt>
                <c:pt idx="11">
                  <c:v>0.27600000000000002</c:v>
                </c:pt>
                <c:pt idx="12">
                  <c:v>0.27100000000000002</c:v>
                </c:pt>
                <c:pt idx="13">
                  <c:v>0.29899999999999999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D-4F50-90D4-CAA86B751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92992328"/>
        <c:axId val="495415368"/>
      </c:barChart>
      <c:lineChart>
        <c:grouping val="standard"/>
        <c:varyColors val="0"/>
        <c:ser>
          <c:idx val="2"/>
          <c:order val="2"/>
          <c:tx>
            <c:strRef>
              <c:f>'joined_table (2)'!$G$170</c:f>
              <c:strCache>
                <c:ptCount val="1"/>
                <c:pt idx="0">
                  <c:v>Delivery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'joined_table (2)'!$D$171:$D$185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(2)'!$G$171:$G$185</c:f>
              <c:numCache>
                <c:formatCode>General</c:formatCode>
                <c:ptCount val="14"/>
                <c:pt idx="0">
                  <c:v>58.349999999999994</c:v>
                </c:pt>
                <c:pt idx="1">
                  <c:v>47.8</c:v>
                </c:pt>
                <c:pt idx="2">
                  <c:v>45.3</c:v>
                </c:pt>
                <c:pt idx="3">
                  <c:v>45.6</c:v>
                </c:pt>
                <c:pt idx="4">
                  <c:v>48.25</c:v>
                </c:pt>
                <c:pt idx="5">
                  <c:v>51.8</c:v>
                </c:pt>
                <c:pt idx="6">
                  <c:v>50.9</c:v>
                </c:pt>
                <c:pt idx="7">
                  <c:v>57.9</c:v>
                </c:pt>
                <c:pt idx="8">
                  <c:v>64.400000000000006</c:v>
                </c:pt>
                <c:pt idx="9">
                  <c:v>61.2</c:v>
                </c:pt>
                <c:pt idx="10">
                  <c:v>52.9</c:v>
                </c:pt>
                <c:pt idx="11">
                  <c:v>46.5</c:v>
                </c:pt>
                <c:pt idx="12">
                  <c:v>37.900000000000006</c:v>
                </c:pt>
                <c:pt idx="13">
                  <c:v>45.9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4D-4F50-90D4-CAA86B751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92335"/>
        <c:axId val="1454933263"/>
      </c:lineChart>
      <c:catAx>
        <c:axId val="492992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95415368"/>
        <c:crosses val="autoZero"/>
        <c:auto val="1"/>
        <c:lblAlgn val="ctr"/>
        <c:lblOffset val="100"/>
        <c:noMultiLvlLbl val="0"/>
      </c:catAx>
      <c:valAx>
        <c:axId val="49541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92992328"/>
        <c:crosses val="autoZero"/>
        <c:crossBetween val="between"/>
      </c:valAx>
      <c:valAx>
        <c:axId val="145493326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DELIVERY</a:t>
                </a:r>
                <a:r>
                  <a:rPr lang="hr-HR" baseline="0"/>
                  <a:t> TIME (minutes)</a:t>
                </a:r>
                <a:endParaRPr lang="hr-HR"/>
              </a:p>
            </c:rich>
          </c:tx>
          <c:layout>
            <c:manualLayout>
              <c:xMode val="edge"/>
              <c:yMode val="edge"/>
              <c:x val="0.85263578891289382"/>
              <c:y val="0.346588945699576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7692335"/>
        <c:crosses val="max"/>
        <c:crossBetween val="between"/>
      </c:valAx>
      <c:catAx>
        <c:axId val="1476923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49332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[DATA_2_BC (1).xlsx]joined_table (2)!PivotTable4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'joined_table (2)'!$E$232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'joined_table (2)'!$D$233:$D$247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(2)'!$E$233:$E$247</c:f>
              <c:numCache>
                <c:formatCode>General</c:formatCode>
                <c:ptCount val="14"/>
                <c:pt idx="0">
                  <c:v>41.935000000000002</c:v>
                </c:pt>
                <c:pt idx="1">
                  <c:v>42.89</c:v>
                </c:pt>
                <c:pt idx="2">
                  <c:v>42.49</c:v>
                </c:pt>
                <c:pt idx="3">
                  <c:v>40.590000000000003</c:v>
                </c:pt>
                <c:pt idx="4">
                  <c:v>38.564999999999998</c:v>
                </c:pt>
                <c:pt idx="5">
                  <c:v>37.58</c:v>
                </c:pt>
                <c:pt idx="6">
                  <c:v>37.72</c:v>
                </c:pt>
                <c:pt idx="7">
                  <c:v>38.86</c:v>
                </c:pt>
                <c:pt idx="8">
                  <c:v>39.869999999999997</c:v>
                </c:pt>
                <c:pt idx="9">
                  <c:v>39.4</c:v>
                </c:pt>
                <c:pt idx="10">
                  <c:v>38.619999999999997</c:v>
                </c:pt>
                <c:pt idx="11">
                  <c:v>35.89</c:v>
                </c:pt>
                <c:pt idx="12">
                  <c:v>31.740000000000002</c:v>
                </c:pt>
                <c:pt idx="13">
                  <c:v>33.704999999999998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B-4A55-94DD-92C3806F8BC3}"/>
            </c:ext>
          </c:extLst>
        </c:ser>
        <c:ser>
          <c:idx val="1"/>
          <c:order val="1"/>
          <c:tx>
            <c:strRef>
              <c:f>'joined_table (2)'!$F$232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'joined_table (2)'!$D$233:$D$247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(2)'!$F$233:$F$247</c:f>
              <c:numCache>
                <c:formatCode>General</c:formatCode>
                <c:ptCount val="14"/>
                <c:pt idx="0">
                  <c:v>48.385000000000005</c:v>
                </c:pt>
                <c:pt idx="1">
                  <c:v>42.86</c:v>
                </c:pt>
                <c:pt idx="2">
                  <c:v>38.630000000000003</c:v>
                </c:pt>
                <c:pt idx="3">
                  <c:v>38.79</c:v>
                </c:pt>
                <c:pt idx="4">
                  <c:v>37.26</c:v>
                </c:pt>
                <c:pt idx="5">
                  <c:v>34.07</c:v>
                </c:pt>
                <c:pt idx="6">
                  <c:v>37.950000000000003</c:v>
                </c:pt>
                <c:pt idx="7">
                  <c:v>46.24</c:v>
                </c:pt>
                <c:pt idx="8">
                  <c:v>47.52</c:v>
                </c:pt>
                <c:pt idx="9">
                  <c:v>45.81</c:v>
                </c:pt>
                <c:pt idx="10">
                  <c:v>40.67</c:v>
                </c:pt>
                <c:pt idx="11">
                  <c:v>36.71</c:v>
                </c:pt>
                <c:pt idx="12">
                  <c:v>29.995000000000001</c:v>
                </c:pt>
                <c:pt idx="13">
                  <c:v>34.525000000000006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5B-4A55-94DD-92C3806F8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517647"/>
        <c:axId val="1454308895"/>
      </c:barChart>
      <c:lineChart>
        <c:grouping val="standard"/>
        <c:varyColors val="0"/>
        <c:ser>
          <c:idx val="2"/>
          <c:order val="2"/>
          <c:tx>
            <c:strRef>
              <c:f>'joined_table (2)'!$G$232</c:f>
              <c:strCache>
                <c:ptCount val="1"/>
                <c:pt idx="0">
                  <c:v>Delivery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'joined_table (2)'!$D$233:$D$247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(2)'!$G$233:$G$247</c:f>
              <c:numCache>
                <c:formatCode>General</c:formatCode>
                <c:ptCount val="14"/>
                <c:pt idx="0">
                  <c:v>58.349999999999994</c:v>
                </c:pt>
                <c:pt idx="1">
                  <c:v>47.8</c:v>
                </c:pt>
                <c:pt idx="2">
                  <c:v>45.3</c:v>
                </c:pt>
                <c:pt idx="3">
                  <c:v>45.6</c:v>
                </c:pt>
                <c:pt idx="4">
                  <c:v>48.25</c:v>
                </c:pt>
                <c:pt idx="5">
                  <c:v>51.8</c:v>
                </c:pt>
                <c:pt idx="6">
                  <c:v>50.9</c:v>
                </c:pt>
                <c:pt idx="7">
                  <c:v>57.9</c:v>
                </c:pt>
                <c:pt idx="8">
                  <c:v>64.400000000000006</c:v>
                </c:pt>
                <c:pt idx="9">
                  <c:v>61.2</c:v>
                </c:pt>
                <c:pt idx="10">
                  <c:v>52.9</c:v>
                </c:pt>
                <c:pt idx="11">
                  <c:v>46.5</c:v>
                </c:pt>
                <c:pt idx="12">
                  <c:v>37.900000000000006</c:v>
                </c:pt>
                <c:pt idx="13">
                  <c:v>45.9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B-4A55-94DD-92C3806F8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569487"/>
        <c:axId val="1454308399"/>
      </c:lineChart>
      <c:catAx>
        <c:axId val="45351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54308895"/>
        <c:crosses val="autoZero"/>
        <c:auto val="1"/>
        <c:lblAlgn val="ctr"/>
        <c:lblOffset val="100"/>
        <c:noMultiLvlLbl val="0"/>
      </c:catAx>
      <c:valAx>
        <c:axId val="14543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3517647"/>
        <c:crosses val="autoZero"/>
        <c:crossBetween val="between"/>
      </c:valAx>
      <c:valAx>
        <c:axId val="14543083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DELIVERY</a:t>
                </a:r>
                <a:r>
                  <a:rPr lang="hr-HR" baseline="0"/>
                  <a:t> TIME (minutes) </a:t>
                </a:r>
                <a:endParaRPr lang="hr-H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3569487"/>
        <c:crosses val="max"/>
        <c:crossBetween val="between"/>
      </c:valAx>
      <c:catAx>
        <c:axId val="45356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43083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[DATA_2_BC (1).xlsx]joined_table (2)!PivotTable3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'joined_table (2)'!$E$206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'joined_table (2)'!$D$207:$D$221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(2)'!$E$207:$E$221</c:f>
              <c:numCache>
                <c:formatCode>General</c:formatCode>
                <c:ptCount val="14"/>
                <c:pt idx="0">
                  <c:v>53</c:v>
                </c:pt>
                <c:pt idx="1">
                  <c:v>89</c:v>
                </c:pt>
                <c:pt idx="2">
                  <c:v>116</c:v>
                </c:pt>
                <c:pt idx="3">
                  <c:v>154</c:v>
                </c:pt>
                <c:pt idx="4">
                  <c:v>217</c:v>
                </c:pt>
                <c:pt idx="5">
                  <c:v>254</c:v>
                </c:pt>
                <c:pt idx="6">
                  <c:v>227</c:v>
                </c:pt>
                <c:pt idx="7">
                  <c:v>189</c:v>
                </c:pt>
                <c:pt idx="8">
                  <c:v>184</c:v>
                </c:pt>
                <c:pt idx="9">
                  <c:v>190</c:v>
                </c:pt>
                <c:pt idx="10">
                  <c:v>213</c:v>
                </c:pt>
                <c:pt idx="11">
                  <c:v>193</c:v>
                </c:pt>
                <c:pt idx="12">
                  <c:v>109</c:v>
                </c:pt>
                <c:pt idx="1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2E-4C16-87FE-8B98D9CC74F0}"/>
            </c:ext>
          </c:extLst>
        </c:ser>
        <c:ser>
          <c:idx val="1"/>
          <c:order val="1"/>
          <c:tx>
            <c:strRef>
              <c:f>'joined_table (2)'!$F$206</c:f>
              <c:strCache>
                <c:ptCount val="1"/>
                <c:pt idx="0">
                  <c:v>Forecast + adjustment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'joined_table (2)'!$D$207:$D$221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(2)'!$F$207:$F$221</c:f>
              <c:numCache>
                <c:formatCode>General</c:formatCode>
                <c:ptCount val="14"/>
                <c:pt idx="0">
                  <c:v>66</c:v>
                </c:pt>
                <c:pt idx="1">
                  <c:v>89</c:v>
                </c:pt>
                <c:pt idx="2">
                  <c:v>129</c:v>
                </c:pt>
                <c:pt idx="3">
                  <c:v>166</c:v>
                </c:pt>
                <c:pt idx="4">
                  <c:v>233</c:v>
                </c:pt>
                <c:pt idx="5">
                  <c:v>274</c:v>
                </c:pt>
                <c:pt idx="6">
                  <c:v>251</c:v>
                </c:pt>
                <c:pt idx="7">
                  <c:v>213</c:v>
                </c:pt>
                <c:pt idx="8">
                  <c:v>184</c:v>
                </c:pt>
                <c:pt idx="9">
                  <c:v>214</c:v>
                </c:pt>
                <c:pt idx="10">
                  <c:v>237</c:v>
                </c:pt>
                <c:pt idx="11">
                  <c:v>216</c:v>
                </c:pt>
                <c:pt idx="12">
                  <c:v>134</c:v>
                </c:pt>
                <c:pt idx="1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2E-4C16-87FE-8B98D9CC74F0}"/>
            </c:ext>
          </c:extLst>
        </c:ser>
        <c:ser>
          <c:idx val="2"/>
          <c:order val="2"/>
          <c:tx>
            <c:strRef>
              <c:f>'joined_table (2)'!$G$206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'joined_table (2)'!$D$207:$D$221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(2)'!$G$207:$G$221</c:f>
              <c:numCache>
                <c:formatCode>General</c:formatCode>
                <c:ptCount val="14"/>
                <c:pt idx="0">
                  <c:v>71.205570459365802</c:v>
                </c:pt>
                <c:pt idx="1">
                  <c:v>77.506057262420597</c:v>
                </c:pt>
                <c:pt idx="2">
                  <c:v>124.494157791137</c:v>
                </c:pt>
                <c:pt idx="3">
                  <c:v>180.163160324096</c:v>
                </c:pt>
                <c:pt idx="4">
                  <c:v>245.19498634338299</c:v>
                </c:pt>
                <c:pt idx="5">
                  <c:v>288.37688827514597</c:v>
                </c:pt>
                <c:pt idx="6">
                  <c:v>244.50965499877901</c:v>
                </c:pt>
                <c:pt idx="7">
                  <c:v>198.96766281127901</c:v>
                </c:pt>
                <c:pt idx="8">
                  <c:v>159.71988201141301</c:v>
                </c:pt>
                <c:pt idx="9">
                  <c:v>169.02976799011199</c:v>
                </c:pt>
                <c:pt idx="10">
                  <c:v>224.572266578674</c:v>
                </c:pt>
                <c:pt idx="11">
                  <c:v>181.62302207946701</c:v>
                </c:pt>
                <c:pt idx="12">
                  <c:v>110.076555252075</c:v>
                </c:pt>
                <c:pt idx="13">
                  <c:v>35.490707397460902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2E-4C16-87FE-8B98D9CC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40734128"/>
        <c:axId val="840733408"/>
      </c:barChart>
      <c:lineChart>
        <c:grouping val="standard"/>
        <c:varyColors val="0"/>
        <c:ser>
          <c:idx val="3"/>
          <c:order val="3"/>
          <c:tx>
            <c:strRef>
              <c:f>'joined_table (2)'!$H$206</c:f>
              <c:strCache>
                <c:ptCount val="1"/>
                <c:pt idx="0">
                  <c:v>Saturation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'joined_table (2)'!$D$207:$D$221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(2)'!$H$207:$H$221</c:f>
              <c:numCache>
                <c:formatCode>0.00%</c:formatCode>
                <c:ptCount val="14"/>
                <c:pt idx="0">
                  <c:v>0.73583333333333334</c:v>
                </c:pt>
                <c:pt idx="1">
                  <c:v>0.5625</c:v>
                </c:pt>
                <c:pt idx="2">
                  <c:v>0.55000000000000004</c:v>
                </c:pt>
                <c:pt idx="3">
                  <c:v>0.61166666666666669</c:v>
                </c:pt>
                <c:pt idx="4">
                  <c:v>0.875</c:v>
                </c:pt>
                <c:pt idx="5">
                  <c:v>1.0108333333333333</c:v>
                </c:pt>
                <c:pt idx="6">
                  <c:v>0.9275000000000001</c:v>
                </c:pt>
                <c:pt idx="7">
                  <c:v>0.87750000000000006</c:v>
                </c:pt>
                <c:pt idx="8">
                  <c:v>1.0116666666666667</c:v>
                </c:pt>
                <c:pt idx="9">
                  <c:v>0.93916666666666648</c:v>
                </c:pt>
                <c:pt idx="10">
                  <c:v>1.03</c:v>
                </c:pt>
                <c:pt idx="11">
                  <c:v>0.97833333333333339</c:v>
                </c:pt>
                <c:pt idx="12">
                  <c:v>0.71833333333333327</c:v>
                </c:pt>
                <c:pt idx="13">
                  <c:v>0.59142857142857141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2E-4C16-87FE-8B98D9CC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001496"/>
        <c:axId val="515001136"/>
      </c:lineChart>
      <c:catAx>
        <c:axId val="84073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40733408"/>
        <c:crosses val="autoZero"/>
        <c:auto val="1"/>
        <c:lblAlgn val="ctr"/>
        <c:lblOffset val="100"/>
        <c:noMultiLvlLbl val="0"/>
      </c:catAx>
      <c:valAx>
        <c:axId val="84073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40734128"/>
        <c:crosses val="autoZero"/>
        <c:crossBetween val="between"/>
      </c:valAx>
      <c:valAx>
        <c:axId val="5150011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5001496"/>
        <c:crosses val="max"/>
        <c:crossBetween val="between"/>
      </c:valAx>
      <c:catAx>
        <c:axId val="515001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5001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[DATA_2_BC (1).xlsx]joined_table (2)!PivotTable5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'joined_table (2)'!$E$265</c:f>
              <c:strCache>
                <c:ptCount val="1"/>
                <c:pt idx="0">
                  <c:v>Average of UR Freelance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'joined_table (2)'!$D$266:$D$280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(2)'!$E$266:$E$280</c:f>
              <c:numCache>
                <c:formatCode>0.00%</c:formatCode>
                <c:ptCount val="14"/>
                <c:pt idx="0">
                  <c:v>0.60150000000000003</c:v>
                </c:pt>
                <c:pt idx="1">
                  <c:v>0.55100000000000005</c:v>
                </c:pt>
                <c:pt idx="2">
                  <c:v>0.52200000000000002</c:v>
                </c:pt>
                <c:pt idx="3">
                  <c:v>0.58199999999999996</c:v>
                </c:pt>
                <c:pt idx="4">
                  <c:v>0.77849999999999997</c:v>
                </c:pt>
                <c:pt idx="5">
                  <c:v>0.84499999999999997</c:v>
                </c:pt>
                <c:pt idx="6">
                  <c:v>0.84899999999999998</c:v>
                </c:pt>
                <c:pt idx="7">
                  <c:v>0.81499999999999995</c:v>
                </c:pt>
                <c:pt idx="8">
                  <c:v>0.876</c:v>
                </c:pt>
                <c:pt idx="9">
                  <c:v>0.85399999999999998</c:v>
                </c:pt>
                <c:pt idx="10">
                  <c:v>0.86699999999999999</c:v>
                </c:pt>
                <c:pt idx="11">
                  <c:v>0.84499999999999997</c:v>
                </c:pt>
                <c:pt idx="12">
                  <c:v>0.64700000000000002</c:v>
                </c:pt>
                <c:pt idx="13">
                  <c:v>0.57000000000000006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4D53-AB13-19C6C4174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556527"/>
        <c:axId val="1426505503"/>
      </c:lineChart>
      <c:lineChart>
        <c:grouping val="standard"/>
        <c:varyColors val="0"/>
        <c:ser>
          <c:idx val="1"/>
          <c:order val="1"/>
          <c:tx>
            <c:strRef>
              <c:f>'joined_table (2)'!$F$265</c:f>
              <c:strCache>
                <c:ptCount val="1"/>
                <c:pt idx="0">
                  <c:v>Delivery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'joined_table (2)'!$D$266:$D$280</c:f>
              <c:strCache>
                <c:ptCount val="1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</c:strCache>
            </c:strRef>
          </c:cat>
          <c:val>
            <c:numRef>
              <c:f>'joined_table (2)'!$F$266:$F$280</c:f>
              <c:numCache>
                <c:formatCode>General</c:formatCode>
                <c:ptCount val="14"/>
                <c:pt idx="0">
                  <c:v>58.349999999999994</c:v>
                </c:pt>
                <c:pt idx="1">
                  <c:v>47.8</c:v>
                </c:pt>
                <c:pt idx="2">
                  <c:v>45.3</c:v>
                </c:pt>
                <c:pt idx="3">
                  <c:v>45.6</c:v>
                </c:pt>
                <c:pt idx="4">
                  <c:v>48.25</c:v>
                </c:pt>
                <c:pt idx="5">
                  <c:v>51.8</c:v>
                </c:pt>
                <c:pt idx="6">
                  <c:v>50.9</c:v>
                </c:pt>
                <c:pt idx="7">
                  <c:v>57.9</c:v>
                </c:pt>
                <c:pt idx="8">
                  <c:v>64.400000000000006</c:v>
                </c:pt>
                <c:pt idx="9">
                  <c:v>61.2</c:v>
                </c:pt>
                <c:pt idx="10">
                  <c:v>52.9</c:v>
                </c:pt>
                <c:pt idx="11">
                  <c:v>46.5</c:v>
                </c:pt>
                <c:pt idx="12">
                  <c:v>37.900000000000006</c:v>
                </c:pt>
                <c:pt idx="13">
                  <c:v>45.9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4D53-AB13-19C6C4174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542127"/>
        <c:axId val="280724655"/>
      </c:lineChart>
      <c:valAx>
        <c:axId val="1426505503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3556527"/>
        <c:crosses val="max"/>
        <c:crossBetween val="between"/>
      </c:valAx>
      <c:catAx>
        <c:axId val="45355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26505503"/>
        <c:crosses val="autoZero"/>
        <c:auto val="1"/>
        <c:lblAlgn val="ctr"/>
        <c:lblOffset val="100"/>
        <c:noMultiLvlLbl val="0"/>
      </c:catAx>
      <c:valAx>
        <c:axId val="2807246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3542127"/>
        <c:crosses val="autoZero"/>
        <c:crossBetween val="between"/>
      </c:valAx>
      <c:catAx>
        <c:axId val="453542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0724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[DATA_1_BC.xlsx]Validation!PivotTable8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Validation!$B$3:$B$4</c:f>
              <c:strCache>
                <c:ptCount val="1"/>
                <c:pt idx="0">
                  <c:v>OVER 45'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Validation!$A$5:$A$12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Validation!$B$5:$B$12</c:f>
              <c:numCache>
                <c:formatCode>General</c:formatCode>
                <c:ptCount val="7"/>
                <c:pt idx="0">
                  <c:v>48</c:v>
                </c:pt>
                <c:pt idx="1">
                  <c:v>88</c:v>
                </c:pt>
                <c:pt idx="2">
                  <c:v>180</c:v>
                </c:pt>
                <c:pt idx="3">
                  <c:v>44</c:v>
                </c:pt>
                <c:pt idx="4">
                  <c:v>48</c:v>
                </c:pt>
                <c:pt idx="5">
                  <c:v>168</c:v>
                </c:pt>
                <c:pt idx="6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C-4FD0-A837-429E566BF120}"/>
            </c:ext>
          </c:extLst>
        </c:ser>
        <c:ser>
          <c:idx val="1"/>
          <c:order val="1"/>
          <c:tx>
            <c:strRef>
              <c:f>Validation!$C$3:$C$4</c:f>
              <c:strCache>
                <c:ptCount val="1"/>
                <c:pt idx="0">
                  <c:v>UNDER 45'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Validation!$A$5:$A$12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Validation!$C$5:$C$12</c:f>
              <c:numCache>
                <c:formatCode>General</c:formatCode>
                <c:ptCount val="7"/>
                <c:pt idx="0">
                  <c:v>234</c:v>
                </c:pt>
                <c:pt idx="1">
                  <c:v>175</c:v>
                </c:pt>
                <c:pt idx="2">
                  <c:v>192</c:v>
                </c:pt>
                <c:pt idx="3">
                  <c:v>243</c:v>
                </c:pt>
                <c:pt idx="4">
                  <c:v>274</c:v>
                </c:pt>
                <c:pt idx="5">
                  <c:v>272</c:v>
                </c:pt>
                <c:pt idx="6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C-4FD0-A837-429E566BF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4596832"/>
        <c:axId val="2032785856"/>
      </c:barChart>
      <c:catAx>
        <c:axId val="13459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032785856"/>
        <c:crosses val="autoZero"/>
        <c:auto val="1"/>
        <c:lblAlgn val="ctr"/>
        <c:lblOffset val="100"/>
        <c:noMultiLvlLbl val="0"/>
      </c:catAx>
      <c:valAx>
        <c:axId val="20327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345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[DATA_1_BC.xlsx]ALL!PivotTable2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ALL!$B$6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ALL!$B$7:$B$14</c:f>
              <c:numCache>
                <c:formatCode>General</c:formatCode>
                <c:ptCount val="7"/>
                <c:pt idx="0">
                  <c:v>282</c:v>
                </c:pt>
                <c:pt idx="1">
                  <c:v>263</c:v>
                </c:pt>
                <c:pt idx="2">
                  <c:v>372</c:v>
                </c:pt>
                <c:pt idx="3">
                  <c:v>287</c:v>
                </c:pt>
                <c:pt idx="4">
                  <c:v>322</c:v>
                </c:pt>
                <c:pt idx="5">
                  <c:v>440</c:v>
                </c:pt>
                <c:pt idx="6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D-466D-9F19-C05E77791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202992"/>
        <c:axId val="466634240"/>
      </c:barChart>
      <c:lineChart>
        <c:grouping val="standard"/>
        <c:varyColors val="0"/>
        <c:ser>
          <c:idx val="1"/>
          <c:order val="1"/>
          <c:tx>
            <c:strRef>
              <c:f>ALL!$C$6</c:f>
              <c:strCache>
                <c:ptCount val="1"/>
                <c:pt idx="0">
                  <c:v>Average of Assign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ALL!$C$7:$C$14</c:f>
              <c:numCache>
                <c:formatCode>h:mm:ss</c:formatCode>
                <c:ptCount val="7"/>
                <c:pt idx="0">
                  <c:v>2.4067917651694245E-3</c:v>
                </c:pt>
                <c:pt idx="1">
                  <c:v>2.925512251795521E-3</c:v>
                </c:pt>
                <c:pt idx="2">
                  <c:v>8.5374041716447663E-3</c:v>
                </c:pt>
                <c:pt idx="3">
                  <c:v>2.1613675958188166E-3</c:v>
                </c:pt>
                <c:pt idx="4">
                  <c:v>2.474874913733608E-3</c:v>
                </c:pt>
                <c:pt idx="5">
                  <c:v>6.8760521885521874E-3</c:v>
                </c:pt>
                <c:pt idx="6">
                  <c:v>2.6986449230129023E-3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9D-466D-9F19-C05E777913FD}"/>
            </c:ext>
          </c:extLst>
        </c:ser>
        <c:ser>
          <c:idx val="2"/>
          <c:order val="2"/>
          <c:tx>
            <c:strRef>
              <c:f>ALL!$D$6</c:f>
              <c:strCache>
                <c:ptCount val="1"/>
                <c:pt idx="0">
                  <c:v>Average of Start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ALL!$D$7:$D$14</c:f>
              <c:numCache>
                <c:formatCode>h:mm:ss</c:formatCode>
                <c:ptCount val="7"/>
                <c:pt idx="0">
                  <c:v>1.0548414105594945E-3</c:v>
                </c:pt>
                <c:pt idx="1">
                  <c:v>9.6284854245880886E-4</c:v>
                </c:pt>
                <c:pt idx="2">
                  <c:v>1.8874763540422136E-3</c:v>
                </c:pt>
                <c:pt idx="3">
                  <c:v>9.3378984385081884E-4</c:v>
                </c:pt>
                <c:pt idx="4">
                  <c:v>8.6528784219001679E-4</c:v>
                </c:pt>
                <c:pt idx="5">
                  <c:v>1.7560237794612789E-3</c:v>
                </c:pt>
                <c:pt idx="6">
                  <c:v>1.0532407407407402E-3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9D-466D-9F19-C05E777913FD}"/>
            </c:ext>
          </c:extLst>
        </c:ser>
        <c:ser>
          <c:idx val="3"/>
          <c:order val="3"/>
          <c:tx>
            <c:strRef>
              <c:f>ALL!$E$6</c:f>
              <c:strCache>
                <c:ptCount val="1"/>
                <c:pt idx="0">
                  <c:v>Average of Pick-up area entry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ALL!$E$7:$E$14</c:f>
              <c:numCache>
                <c:formatCode>h:mm:ss</c:formatCode>
                <c:ptCount val="7"/>
                <c:pt idx="0">
                  <c:v>2.8823548726030976E-3</c:v>
                </c:pt>
                <c:pt idx="1">
                  <c:v>3.6486058301647669E-3</c:v>
                </c:pt>
                <c:pt idx="2">
                  <c:v>4.2378534448426928E-3</c:v>
                </c:pt>
                <c:pt idx="3">
                  <c:v>2.8459720609110856E-3</c:v>
                </c:pt>
                <c:pt idx="4">
                  <c:v>3.4708922820335837E-3</c:v>
                </c:pt>
                <c:pt idx="5">
                  <c:v>2.8082386363636365E-3</c:v>
                </c:pt>
                <c:pt idx="6">
                  <c:v>2.6137575426550146E-3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9D-466D-9F19-C05E777913FD}"/>
            </c:ext>
          </c:extLst>
        </c:ser>
        <c:ser>
          <c:idx val="4"/>
          <c:order val="4"/>
          <c:tx>
            <c:strRef>
              <c:f>ALL!$F$6</c:f>
              <c:strCache>
                <c:ptCount val="1"/>
                <c:pt idx="0">
                  <c:v>Average of Pick-up wait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ALL!$F$7:$F$14</c:f>
              <c:numCache>
                <c:formatCode>h:mm:ss</c:formatCode>
                <c:ptCount val="7"/>
                <c:pt idx="0">
                  <c:v>9.1140497767270776E-3</c:v>
                </c:pt>
                <c:pt idx="1">
                  <c:v>1.2536350514012109E-2</c:v>
                </c:pt>
                <c:pt idx="2">
                  <c:v>1.3354770260852255E-2</c:v>
                </c:pt>
                <c:pt idx="3">
                  <c:v>9.2748661117563504E-3</c:v>
                </c:pt>
                <c:pt idx="4">
                  <c:v>9.3035786174373129E-3</c:v>
                </c:pt>
                <c:pt idx="5">
                  <c:v>1.2610453493265989E-2</c:v>
                </c:pt>
                <c:pt idx="6">
                  <c:v>7.7914976071577109E-3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9D-466D-9F19-C05E777913FD}"/>
            </c:ext>
          </c:extLst>
        </c:ser>
        <c:ser>
          <c:idx val="5"/>
          <c:order val="5"/>
          <c:tx>
            <c:strRef>
              <c:f>ALL!$G$6</c:f>
              <c:strCache>
                <c:ptCount val="1"/>
                <c:pt idx="0">
                  <c:v>Average of Travel time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ALL!$G$7:$G$14</c:f>
              <c:numCache>
                <c:formatCode>h:mm:ss</c:formatCode>
                <c:ptCount val="7"/>
                <c:pt idx="0">
                  <c:v>5.5210385474126619E-3</c:v>
                </c:pt>
                <c:pt idx="1">
                  <c:v>5.7084829601464554E-3</c:v>
                </c:pt>
                <c:pt idx="2">
                  <c:v>6.1901695041816024E-3</c:v>
                </c:pt>
                <c:pt idx="3">
                  <c:v>5.6353642405471624E-3</c:v>
                </c:pt>
                <c:pt idx="4">
                  <c:v>5.3630736714975836E-3</c:v>
                </c:pt>
                <c:pt idx="5">
                  <c:v>5.8647937710437767E-3</c:v>
                </c:pt>
                <c:pt idx="6">
                  <c:v>5.1734160424469376E-3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9D-466D-9F19-C05E777913FD}"/>
            </c:ext>
          </c:extLst>
        </c:ser>
        <c:ser>
          <c:idx val="6"/>
          <c:order val="6"/>
          <c:tx>
            <c:strRef>
              <c:f>ALL!$H$6</c:f>
              <c:strCache>
                <c:ptCount val="1"/>
                <c:pt idx="0">
                  <c:v>Average of Delivery area wait time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ALL!$H$7:$H$14</c:f>
              <c:numCache>
                <c:formatCode>h:mm:ss</c:formatCode>
                <c:ptCount val="7"/>
                <c:pt idx="0">
                  <c:v>2.7854527843446299E-3</c:v>
                </c:pt>
                <c:pt idx="1">
                  <c:v>3.3361058301647675E-3</c:v>
                </c:pt>
                <c:pt idx="2">
                  <c:v>3.2777964456391869E-3</c:v>
                </c:pt>
                <c:pt idx="3">
                  <c:v>3.08318008775326E-3</c:v>
                </c:pt>
                <c:pt idx="4">
                  <c:v>2.9155523924545672E-3</c:v>
                </c:pt>
                <c:pt idx="5">
                  <c:v>2.9955018939393919E-3</c:v>
                </c:pt>
                <c:pt idx="6">
                  <c:v>2.8327871410736573E-3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59D-466D-9F19-C05E777913FD}"/>
            </c:ext>
          </c:extLst>
        </c:ser>
        <c:ser>
          <c:idx val="7"/>
          <c:order val="7"/>
          <c:tx>
            <c:strRef>
              <c:f>ALL!$I$6</c:f>
              <c:strCache>
                <c:ptCount val="1"/>
                <c:pt idx="0">
                  <c:v>Average of Total delivery time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ALL!$A$7:$A$14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ALL!$I$7:$I$14</c:f>
              <c:numCache>
                <c:formatCode>h:mm:ss</c:formatCode>
                <c:ptCount val="7"/>
                <c:pt idx="0">
                  <c:v>2.2713135342789577E-2</c:v>
                </c:pt>
                <c:pt idx="1">
                  <c:v>2.7825658357977741E-2</c:v>
                </c:pt>
                <c:pt idx="2">
                  <c:v>3.3158695489844695E-2</c:v>
                </c:pt>
                <c:pt idx="3">
                  <c:v>2.3276390502000255E-2</c:v>
                </c:pt>
                <c:pt idx="4">
                  <c:v>2.3604101966873715E-2</c:v>
                </c:pt>
                <c:pt idx="5">
                  <c:v>2.9712173821548827E-2</c:v>
                </c:pt>
                <c:pt idx="6">
                  <c:v>2.13296205264253E-2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59D-466D-9F19-C05E77791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379696"/>
        <c:axId val="471764720"/>
      </c:lineChart>
      <c:catAx>
        <c:axId val="152020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66634240"/>
        <c:crosses val="autoZero"/>
        <c:auto val="1"/>
        <c:lblAlgn val="ctr"/>
        <c:lblOffset val="100"/>
        <c:noMultiLvlLbl val="0"/>
      </c:catAx>
      <c:valAx>
        <c:axId val="4666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202992"/>
        <c:crosses val="autoZero"/>
        <c:crossBetween val="between"/>
      </c:valAx>
      <c:valAx>
        <c:axId val="471764720"/>
        <c:scaling>
          <c:orientation val="minMax"/>
        </c:scaling>
        <c:delete val="0"/>
        <c:axPos val="r"/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4379696"/>
        <c:crosses val="max"/>
        <c:crossBetween val="between"/>
      </c:valAx>
      <c:catAx>
        <c:axId val="25437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1764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[DATA_1_BC.xlsx]ALL!PivotTable1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ALL!$B$346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ALL!$B$347:$B$395</c:f>
              <c:numCache>
                <c:formatCode>General</c:formatCode>
                <c:ptCount val="45"/>
                <c:pt idx="0">
                  <c:v>4</c:v>
                </c:pt>
                <c:pt idx="1">
                  <c:v>4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  <c:pt idx="5">
                  <c:v>10</c:v>
                </c:pt>
                <c:pt idx="6">
                  <c:v>7</c:v>
                </c:pt>
                <c:pt idx="7">
                  <c:v>6</c:v>
                </c:pt>
                <c:pt idx="8">
                  <c:v>17</c:v>
                </c:pt>
                <c:pt idx="9">
                  <c:v>36</c:v>
                </c:pt>
                <c:pt idx="10">
                  <c:v>65</c:v>
                </c:pt>
                <c:pt idx="11">
                  <c:v>43</c:v>
                </c:pt>
                <c:pt idx="12">
                  <c:v>23</c:v>
                </c:pt>
                <c:pt idx="13">
                  <c:v>9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16</c:v>
                </c:pt>
                <c:pt idx="18">
                  <c:v>33</c:v>
                </c:pt>
                <c:pt idx="19">
                  <c:v>15</c:v>
                </c:pt>
                <c:pt idx="20">
                  <c:v>9</c:v>
                </c:pt>
                <c:pt idx="21">
                  <c:v>10</c:v>
                </c:pt>
                <c:pt idx="22">
                  <c:v>17</c:v>
                </c:pt>
                <c:pt idx="23">
                  <c:v>20</c:v>
                </c:pt>
                <c:pt idx="24">
                  <c:v>67</c:v>
                </c:pt>
                <c:pt idx="25">
                  <c:v>79</c:v>
                </c:pt>
                <c:pt idx="26">
                  <c:v>43</c:v>
                </c:pt>
                <c:pt idx="27">
                  <c:v>40</c:v>
                </c:pt>
                <c:pt idx="28">
                  <c:v>12</c:v>
                </c:pt>
                <c:pt idx="29">
                  <c:v>1</c:v>
                </c:pt>
                <c:pt idx="30">
                  <c:v>1</c:v>
                </c:pt>
                <c:pt idx="31">
                  <c:v>6</c:v>
                </c:pt>
                <c:pt idx="32">
                  <c:v>15</c:v>
                </c:pt>
                <c:pt idx="33">
                  <c:v>19</c:v>
                </c:pt>
                <c:pt idx="34">
                  <c:v>17</c:v>
                </c:pt>
                <c:pt idx="35">
                  <c:v>8</c:v>
                </c:pt>
                <c:pt idx="36">
                  <c:v>10</c:v>
                </c:pt>
                <c:pt idx="37">
                  <c:v>10</c:v>
                </c:pt>
                <c:pt idx="38">
                  <c:v>19</c:v>
                </c:pt>
                <c:pt idx="39">
                  <c:v>67</c:v>
                </c:pt>
                <c:pt idx="40">
                  <c:v>122</c:v>
                </c:pt>
                <c:pt idx="41">
                  <c:v>82</c:v>
                </c:pt>
                <c:pt idx="42">
                  <c:v>45</c:v>
                </c:pt>
                <c:pt idx="43">
                  <c:v>16</c:v>
                </c:pt>
                <c:pt idx="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7-410C-AE2F-A0B865A25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2357359"/>
        <c:axId val="894099983"/>
      </c:barChart>
      <c:lineChart>
        <c:grouping val="standard"/>
        <c:varyColors val="0"/>
        <c:ser>
          <c:idx val="1"/>
          <c:order val="1"/>
          <c:tx>
            <c:strRef>
              <c:f>ALL!$C$346</c:f>
              <c:strCache>
                <c:ptCount val="1"/>
                <c:pt idx="0">
                  <c:v>Average of Assign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ALL!$C$347:$C$395</c:f>
              <c:numCache>
                <c:formatCode>h:mm:ss</c:formatCode>
                <c:ptCount val="45"/>
                <c:pt idx="0">
                  <c:v>3.0092592592592595E-4</c:v>
                </c:pt>
                <c:pt idx="1">
                  <c:v>1.417824074074074E-3</c:v>
                </c:pt>
                <c:pt idx="2">
                  <c:v>4.5833333333333322E-4</c:v>
                </c:pt>
                <c:pt idx="3">
                  <c:v>2.1741452991452994E-3</c:v>
                </c:pt>
                <c:pt idx="4">
                  <c:v>9.4039351851851868E-4</c:v>
                </c:pt>
                <c:pt idx="5">
                  <c:v>1.2291666666666666E-3</c:v>
                </c:pt>
                <c:pt idx="6">
                  <c:v>4.4477513227513226E-4</c:v>
                </c:pt>
                <c:pt idx="7">
                  <c:v>8.873456790123458E-4</c:v>
                </c:pt>
                <c:pt idx="8">
                  <c:v>2.4237472766884534E-3</c:v>
                </c:pt>
                <c:pt idx="9">
                  <c:v>9.9022633744855985E-4</c:v>
                </c:pt>
                <c:pt idx="10">
                  <c:v>3.4261039886039867E-3</c:v>
                </c:pt>
                <c:pt idx="11">
                  <c:v>6.2691106804478904E-3</c:v>
                </c:pt>
                <c:pt idx="12">
                  <c:v>4.6774355877616742E-3</c:v>
                </c:pt>
                <c:pt idx="13">
                  <c:v>9.4521604938271593E-4</c:v>
                </c:pt>
                <c:pt idx="14">
                  <c:v>4.645061728395062E-3</c:v>
                </c:pt>
                <c:pt idx="15">
                  <c:v>1.2789351851851853E-3</c:v>
                </c:pt>
                <c:pt idx="16">
                  <c:v>1.244212962962963E-3</c:v>
                </c:pt>
                <c:pt idx="17">
                  <c:v>8.463541666666667E-4</c:v>
                </c:pt>
                <c:pt idx="18">
                  <c:v>6.3439955106621782E-3</c:v>
                </c:pt>
                <c:pt idx="19">
                  <c:v>2.9714506172839506E-3</c:v>
                </c:pt>
                <c:pt idx="20">
                  <c:v>1.5972222222222221E-3</c:v>
                </c:pt>
                <c:pt idx="21">
                  <c:v>2.4583333333333336E-3</c:v>
                </c:pt>
                <c:pt idx="22">
                  <c:v>1.589052287581699E-3</c:v>
                </c:pt>
                <c:pt idx="23">
                  <c:v>7.5462962962962962E-4</c:v>
                </c:pt>
                <c:pt idx="24">
                  <c:v>3.5302653399668323E-3</c:v>
                </c:pt>
                <c:pt idx="25">
                  <c:v>1.534971284575715E-2</c:v>
                </c:pt>
                <c:pt idx="26">
                  <c:v>1.5516526701119724E-2</c:v>
                </c:pt>
                <c:pt idx="27">
                  <c:v>1.556076388888889E-2</c:v>
                </c:pt>
                <c:pt idx="28">
                  <c:v>6.2789351851851851E-3</c:v>
                </c:pt>
                <c:pt idx="29">
                  <c:v>6.5972222222222213E-4</c:v>
                </c:pt>
                <c:pt idx="30">
                  <c:v>7.175925925925927E-4</c:v>
                </c:pt>
                <c:pt idx="31">
                  <c:v>6.2499999999999995E-3</c:v>
                </c:pt>
                <c:pt idx="32">
                  <c:v>1.5169753086419755E-3</c:v>
                </c:pt>
                <c:pt idx="33">
                  <c:v>1.5040204678362569E-3</c:v>
                </c:pt>
                <c:pt idx="34">
                  <c:v>1.4930555555555556E-3</c:v>
                </c:pt>
                <c:pt idx="35">
                  <c:v>8.4490740740740739E-4</c:v>
                </c:pt>
                <c:pt idx="36">
                  <c:v>1.1342592592592593E-3</c:v>
                </c:pt>
                <c:pt idx="37">
                  <c:v>1.5879629629629633E-3</c:v>
                </c:pt>
                <c:pt idx="38">
                  <c:v>1.5722465886939569E-3</c:v>
                </c:pt>
                <c:pt idx="39">
                  <c:v>2.0541390270867881E-3</c:v>
                </c:pt>
                <c:pt idx="40">
                  <c:v>6.3439207650273248E-3</c:v>
                </c:pt>
                <c:pt idx="41">
                  <c:v>1.6045195347786811E-2</c:v>
                </c:pt>
                <c:pt idx="42">
                  <c:v>1.3254886831275719E-2</c:v>
                </c:pt>
                <c:pt idx="43">
                  <c:v>1.0221354166666666E-3</c:v>
                </c:pt>
                <c:pt idx="44">
                  <c:v>2.1874999999999998E-3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7-410C-AE2F-A0B865A25ED6}"/>
            </c:ext>
          </c:extLst>
        </c:ser>
        <c:ser>
          <c:idx val="2"/>
          <c:order val="2"/>
          <c:tx>
            <c:strRef>
              <c:f>ALL!$D$346</c:f>
              <c:strCache>
                <c:ptCount val="1"/>
                <c:pt idx="0">
                  <c:v>Average of Start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ALL!$D$347:$D$395</c:f>
              <c:numCache>
                <c:formatCode>h:mm:ss</c:formatCode>
                <c:ptCount val="45"/>
                <c:pt idx="0">
                  <c:v>9.4907407407407397E-4</c:v>
                </c:pt>
                <c:pt idx="1">
                  <c:v>1.9849537037037036E-3</c:v>
                </c:pt>
                <c:pt idx="2">
                  <c:v>6.442901234567902E-4</c:v>
                </c:pt>
                <c:pt idx="3">
                  <c:v>4.7898860398860405E-4</c:v>
                </c:pt>
                <c:pt idx="4">
                  <c:v>4.6585648148148143E-4</c:v>
                </c:pt>
                <c:pt idx="5">
                  <c:v>8.7962962962962973E-4</c:v>
                </c:pt>
                <c:pt idx="6">
                  <c:v>1.5988756613756617E-3</c:v>
                </c:pt>
                <c:pt idx="7">
                  <c:v>5.1118827160493818E-4</c:v>
                </c:pt>
                <c:pt idx="8">
                  <c:v>1.0784313725490195E-3</c:v>
                </c:pt>
                <c:pt idx="9">
                  <c:v>5.8995627572016435E-4</c:v>
                </c:pt>
                <c:pt idx="10">
                  <c:v>1.1661324786324785E-3</c:v>
                </c:pt>
                <c:pt idx="11">
                  <c:v>1.4882105943152457E-3</c:v>
                </c:pt>
                <c:pt idx="12">
                  <c:v>2.556360708534621E-4</c:v>
                </c:pt>
                <c:pt idx="13">
                  <c:v>1.4004629629629627E-3</c:v>
                </c:pt>
                <c:pt idx="14">
                  <c:v>3.2407407407407406E-4</c:v>
                </c:pt>
                <c:pt idx="15">
                  <c:v>6.2789351851851851E-4</c:v>
                </c:pt>
                <c:pt idx="16">
                  <c:v>3.3179012345679014E-4</c:v>
                </c:pt>
                <c:pt idx="17">
                  <c:v>9.6932870370370358E-4</c:v>
                </c:pt>
                <c:pt idx="18">
                  <c:v>2.2197671156004499E-3</c:v>
                </c:pt>
                <c:pt idx="19">
                  <c:v>1.8564814814814813E-3</c:v>
                </c:pt>
                <c:pt idx="20">
                  <c:v>1.2705761316872427E-3</c:v>
                </c:pt>
                <c:pt idx="21">
                  <c:v>1.3657407407407409E-3</c:v>
                </c:pt>
                <c:pt idx="22">
                  <c:v>2.1085239651416118E-3</c:v>
                </c:pt>
                <c:pt idx="23">
                  <c:v>2.8067129629629633E-4</c:v>
                </c:pt>
                <c:pt idx="24">
                  <c:v>1.326354339414041E-3</c:v>
                </c:pt>
                <c:pt idx="25">
                  <c:v>3.8863982653539616E-3</c:v>
                </c:pt>
                <c:pt idx="26">
                  <c:v>1.9140288544358312E-3</c:v>
                </c:pt>
                <c:pt idx="27">
                  <c:v>5.9288194444444449E-4</c:v>
                </c:pt>
                <c:pt idx="28">
                  <c:v>1.0310570987654322E-3</c:v>
                </c:pt>
                <c:pt idx="29">
                  <c:v>1.9675925925925926E-4</c:v>
                </c:pt>
                <c:pt idx="30">
                  <c:v>2.8472222222222219E-3</c:v>
                </c:pt>
                <c:pt idx="31">
                  <c:v>1.5065586419753087E-3</c:v>
                </c:pt>
                <c:pt idx="32">
                  <c:v>8.7577160493827169E-4</c:v>
                </c:pt>
                <c:pt idx="33">
                  <c:v>5.8235867446393766E-4</c:v>
                </c:pt>
                <c:pt idx="34">
                  <c:v>5.3785403050108933E-4</c:v>
                </c:pt>
                <c:pt idx="35">
                  <c:v>4.947916666666666E-4</c:v>
                </c:pt>
                <c:pt idx="36">
                  <c:v>1.8634259259259257E-3</c:v>
                </c:pt>
                <c:pt idx="37">
                  <c:v>3.4606481481481478E-4</c:v>
                </c:pt>
                <c:pt idx="38">
                  <c:v>1.0903996101364521E-3</c:v>
                </c:pt>
                <c:pt idx="39">
                  <c:v>1.352611940298508E-3</c:v>
                </c:pt>
                <c:pt idx="40">
                  <c:v>2.8308098057073456E-3</c:v>
                </c:pt>
                <c:pt idx="41">
                  <c:v>2.3074751580849135E-3</c:v>
                </c:pt>
                <c:pt idx="42">
                  <c:v>9.7582304526748985E-4</c:v>
                </c:pt>
                <c:pt idx="43">
                  <c:v>6.3223379629629632E-4</c:v>
                </c:pt>
                <c:pt idx="44">
                  <c:v>4.7453703703703704E-4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87-410C-AE2F-A0B865A25ED6}"/>
            </c:ext>
          </c:extLst>
        </c:ser>
        <c:ser>
          <c:idx val="3"/>
          <c:order val="3"/>
          <c:tx>
            <c:strRef>
              <c:f>ALL!$E$346</c:f>
              <c:strCache>
                <c:ptCount val="1"/>
                <c:pt idx="0">
                  <c:v>Average of Pick-up area entry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ALL!$E$347:$E$395</c:f>
              <c:numCache>
                <c:formatCode>h:mm:ss</c:formatCode>
                <c:ptCount val="45"/>
                <c:pt idx="0">
                  <c:v>7.5578703703703702E-3</c:v>
                </c:pt>
                <c:pt idx="1">
                  <c:v>2.216435185185185E-3</c:v>
                </c:pt>
                <c:pt idx="2">
                  <c:v>3.6952160493827157E-3</c:v>
                </c:pt>
                <c:pt idx="3">
                  <c:v>2.6949786324786326E-3</c:v>
                </c:pt>
                <c:pt idx="4">
                  <c:v>2.3090277777777779E-3</c:v>
                </c:pt>
                <c:pt idx="5">
                  <c:v>4.8784722222222224E-3</c:v>
                </c:pt>
                <c:pt idx="6">
                  <c:v>3.9467592592592592E-3</c:v>
                </c:pt>
                <c:pt idx="7">
                  <c:v>3.8425925925925923E-3</c:v>
                </c:pt>
                <c:pt idx="8">
                  <c:v>3.0160675381263615E-3</c:v>
                </c:pt>
                <c:pt idx="9">
                  <c:v>2.1064814814814817E-3</c:v>
                </c:pt>
                <c:pt idx="10">
                  <c:v>3.3983262108262112E-3</c:v>
                </c:pt>
                <c:pt idx="11">
                  <c:v>4.2032730404823427E-3</c:v>
                </c:pt>
                <c:pt idx="12">
                  <c:v>6.3989533011272132E-3</c:v>
                </c:pt>
                <c:pt idx="13">
                  <c:v>2.4408436213991772E-3</c:v>
                </c:pt>
                <c:pt idx="14">
                  <c:v>4.7337962962962958E-3</c:v>
                </c:pt>
                <c:pt idx="15">
                  <c:v>8.5937500000000007E-3</c:v>
                </c:pt>
                <c:pt idx="16">
                  <c:v>7.5366512345679017E-3</c:v>
                </c:pt>
                <c:pt idx="17">
                  <c:v>3.2971643518518519E-3</c:v>
                </c:pt>
                <c:pt idx="18">
                  <c:v>4.1428170594837261E-3</c:v>
                </c:pt>
                <c:pt idx="19">
                  <c:v>4.0084876543209878E-3</c:v>
                </c:pt>
                <c:pt idx="20">
                  <c:v>5.0347222222222225E-3</c:v>
                </c:pt>
                <c:pt idx="21">
                  <c:v>6.1493055555555554E-3</c:v>
                </c:pt>
                <c:pt idx="22">
                  <c:v>5.3499455337690637E-3</c:v>
                </c:pt>
                <c:pt idx="23">
                  <c:v>3.4728009259259256E-3</c:v>
                </c:pt>
                <c:pt idx="24">
                  <c:v>4.0683734107241579E-3</c:v>
                </c:pt>
                <c:pt idx="25">
                  <c:v>5.2691338490389117E-3</c:v>
                </c:pt>
                <c:pt idx="26">
                  <c:v>2.3853359173126617E-3</c:v>
                </c:pt>
                <c:pt idx="27">
                  <c:v>3.5943287037037046E-3</c:v>
                </c:pt>
                <c:pt idx="28">
                  <c:v>3.5744598765432099E-3</c:v>
                </c:pt>
                <c:pt idx="29">
                  <c:v>2.0023148148148148E-3</c:v>
                </c:pt>
                <c:pt idx="30">
                  <c:v>3.530092592592592E-3</c:v>
                </c:pt>
                <c:pt idx="31">
                  <c:v>3.0960648148148149E-3</c:v>
                </c:pt>
                <c:pt idx="32">
                  <c:v>2.9529320987654326E-3</c:v>
                </c:pt>
                <c:pt idx="33">
                  <c:v>2.0303362573099414E-3</c:v>
                </c:pt>
                <c:pt idx="34">
                  <c:v>2.4183006535947712E-3</c:v>
                </c:pt>
                <c:pt idx="35">
                  <c:v>1.4713541666666666E-3</c:v>
                </c:pt>
                <c:pt idx="36">
                  <c:v>2.6192129629629634E-3</c:v>
                </c:pt>
                <c:pt idx="37">
                  <c:v>1.2557870370370372E-3</c:v>
                </c:pt>
                <c:pt idx="38">
                  <c:v>2.1771442495126699E-3</c:v>
                </c:pt>
                <c:pt idx="39">
                  <c:v>2.1408582089552236E-3</c:v>
                </c:pt>
                <c:pt idx="40">
                  <c:v>3.3559122647237394E-3</c:v>
                </c:pt>
                <c:pt idx="41">
                  <c:v>2.5450259710930439E-3</c:v>
                </c:pt>
                <c:pt idx="42">
                  <c:v>4.1766975308641973E-3</c:v>
                </c:pt>
                <c:pt idx="43">
                  <c:v>2.5600405092592589E-3</c:v>
                </c:pt>
                <c:pt idx="44">
                  <c:v>2.3958333333333331E-3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87-410C-AE2F-A0B865A25ED6}"/>
            </c:ext>
          </c:extLst>
        </c:ser>
        <c:ser>
          <c:idx val="4"/>
          <c:order val="4"/>
          <c:tx>
            <c:strRef>
              <c:f>ALL!$F$346</c:f>
              <c:strCache>
                <c:ptCount val="1"/>
                <c:pt idx="0">
                  <c:v>Average of Pick-up wait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ALL!$F$347:$F$395</c:f>
              <c:numCache>
                <c:formatCode>h:mm:ss</c:formatCode>
                <c:ptCount val="45"/>
                <c:pt idx="0">
                  <c:v>3.5271990740740741E-3</c:v>
                </c:pt>
                <c:pt idx="1">
                  <c:v>8.4635416666666661E-3</c:v>
                </c:pt>
                <c:pt idx="2">
                  <c:v>6.9382716049382724E-3</c:v>
                </c:pt>
                <c:pt idx="3">
                  <c:v>7.8766025641025632E-3</c:v>
                </c:pt>
                <c:pt idx="4">
                  <c:v>7.1773726851851842E-3</c:v>
                </c:pt>
                <c:pt idx="5">
                  <c:v>6.6782407407407415E-3</c:v>
                </c:pt>
                <c:pt idx="6">
                  <c:v>7.1560846560846563E-3</c:v>
                </c:pt>
                <c:pt idx="7">
                  <c:v>8.3873456790123455E-3</c:v>
                </c:pt>
                <c:pt idx="8">
                  <c:v>6.8402777777777785E-3</c:v>
                </c:pt>
                <c:pt idx="9">
                  <c:v>1.3315972222222226E-2</c:v>
                </c:pt>
                <c:pt idx="10">
                  <c:v>1.6900462962962964E-2</c:v>
                </c:pt>
                <c:pt idx="11">
                  <c:v>1.7877368647717488E-2</c:v>
                </c:pt>
                <c:pt idx="12">
                  <c:v>1.3173309178743962E-2</c:v>
                </c:pt>
                <c:pt idx="13">
                  <c:v>5.4359567901234567E-3</c:v>
                </c:pt>
                <c:pt idx="14">
                  <c:v>1.0609567901234567E-3</c:v>
                </c:pt>
                <c:pt idx="15">
                  <c:v>6.5306712962962957E-3</c:v>
                </c:pt>
                <c:pt idx="16">
                  <c:v>7.2781635802469137E-3</c:v>
                </c:pt>
                <c:pt idx="17">
                  <c:v>8.4469039351851866E-3</c:v>
                </c:pt>
                <c:pt idx="18">
                  <c:v>1.0995370370370372E-2</c:v>
                </c:pt>
                <c:pt idx="19">
                  <c:v>9.0231481481481465E-3</c:v>
                </c:pt>
                <c:pt idx="20">
                  <c:v>5.7664609053497944E-3</c:v>
                </c:pt>
                <c:pt idx="21">
                  <c:v>7.000000000000001E-3</c:v>
                </c:pt>
                <c:pt idx="22">
                  <c:v>9.5656318082788655E-3</c:v>
                </c:pt>
                <c:pt idx="23">
                  <c:v>8.9600694444444441E-3</c:v>
                </c:pt>
                <c:pt idx="24">
                  <c:v>9.9839344941956912E-3</c:v>
                </c:pt>
                <c:pt idx="25">
                  <c:v>1.7711703000468825E-2</c:v>
                </c:pt>
                <c:pt idx="26">
                  <c:v>1.9608903962101638E-2</c:v>
                </c:pt>
                <c:pt idx="27">
                  <c:v>1.935532407407407E-2</c:v>
                </c:pt>
                <c:pt idx="28">
                  <c:v>8.4654706790123473E-3</c:v>
                </c:pt>
                <c:pt idx="29">
                  <c:v>1.3993055555555555E-2</c:v>
                </c:pt>
                <c:pt idx="30">
                  <c:v>3.2870370370370367E-3</c:v>
                </c:pt>
                <c:pt idx="31">
                  <c:v>8.2330246913580249E-3</c:v>
                </c:pt>
                <c:pt idx="32">
                  <c:v>9.3518518518518525E-3</c:v>
                </c:pt>
                <c:pt idx="33">
                  <c:v>9.1301169590643268E-3</c:v>
                </c:pt>
                <c:pt idx="34">
                  <c:v>9.1292211328976042E-3</c:v>
                </c:pt>
                <c:pt idx="35">
                  <c:v>9.3431712962962956E-3</c:v>
                </c:pt>
                <c:pt idx="36">
                  <c:v>8.2337962962962963E-3</c:v>
                </c:pt>
                <c:pt idx="37">
                  <c:v>6.8564814814814816E-3</c:v>
                </c:pt>
                <c:pt idx="38">
                  <c:v>8.1432748538011693E-3</c:v>
                </c:pt>
                <c:pt idx="39">
                  <c:v>9.2540768380320621E-3</c:v>
                </c:pt>
                <c:pt idx="40">
                  <c:v>1.2585572252580458E-2</c:v>
                </c:pt>
                <c:pt idx="41">
                  <c:v>2.1181402439024388E-2</c:v>
                </c:pt>
                <c:pt idx="42">
                  <c:v>1.3187757201646092E-2</c:v>
                </c:pt>
                <c:pt idx="43">
                  <c:v>9.0856481481481465E-3</c:v>
                </c:pt>
                <c:pt idx="44">
                  <c:v>5.1466049382716044E-3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87-410C-AE2F-A0B865A25ED6}"/>
            </c:ext>
          </c:extLst>
        </c:ser>
        <c:ser>
          <c:idx val="5"/>
          <c:order val="5"/>
          <c:tx>
            <c:strRef>
              <c:f>ALL!$G$346</c:f>
              <c:strCache>
                <c:ptCount val="1"/>
                <c:pt idx="0">
                  <c:v>Average of Travel time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ALL!$G$347:$G$395</c:f>
              <c:numCache>
                <c:formatCode>h:mm:ss</c:formatCode>
                <c:ptCount val="45"/>
                <c:pt idx="0">
                  <c:v>6.8576388888888888E-3</c:v>
                </c:pt>
                <c:pt idx="1">
                  <c:v>5.6018518518518518E-3</c:v>
                </c:pt>
                <c:pt idx="2">
                  <c:v>5.7407407407407407E-3</c:v>
                </c:pt>
                <c:pt idx="3">
                  <c:v>6.1600783475783466E-3</c:v>
                </c:pt>
                <c:pt idx="4">
                  <c:v>4.7757523148148151E-3</c:v>
                </c:pt>
                <c:pt idx="5">
                  <c:v>5.4351851851851844E-3</c:v>
                </c:pt>
                <c:pt idx="6">
                  <c:v>5.861441798941801E-3</c:v>
                </c:pt>
                <c:pt idx="7">
                  <c:v>8.3545524691358026E-3</c:v>
                </c:pt>
                <c:pt idx="8">
                  <c:v>6.8130446623093678E-3</c:v>
                </c:pt>
                <c:pt idx="9">
                  <c:v>5.8436213991769539E-3</c:v>
                </c:pt>
                <c:pt idx="10">
                  <c:v>5.9223646723646729E-3</c:v>
                </c:pt>
                <c:pt idx="11">
                  <c:v>5.3964793281653751E-3</c:v>
                </c:pt>
                <c:pt idx="12">
                  <c:v>4.8606078904991955E-3</c:v>
                </c:pt>
                <c:pt idx="13">
                  <c:v>3.9776234567901235E-3</c:v>
                </c:pt>
                <c:pt idx="14">
                  <c:v>3.5995370370370369E-3</c:v>
                </c:pt>
                <c:pt idx="15">
                  <c:v>7.8211805555555552E-3</c:v>
                </c:pt>
                <c:pt idx="16">
                  <c:v>6.5181327160493824E-3</c:v>
                </c:pt>
                <c:pt idx="17">
                  <c:v>5.9266493055555565E-3</c:v>
                </c:pt>
                <c:pt idx="18">
                  <c:v>5.7821268237934903E-3</c:v>
                </c:pt>
                <c:pt idx="19">
                  <c:v>7.3371913580246939E-3</c:v>
                </c:pt>
                <c:pt idx="20">
                  <c:v>6.6846707818930037E-3</c:v>
                </c:pt>
                <c:pt idx="21">
                  <c:v>5.1168981481481473E-3</c:v>
                </c:pt>
                <c:pt idx="22">
                  <c:v>6.0723039215686281E-3</c:v>
                </c:pt>
                <c:pt idx="23">
                  <c:v>6.5850694444444437E-3</c:v>
                </c:pt>
                <c:pt idx="24">
                  <c:v>7.7024599226091749E-3</c:v>
                </c:pt>
                <c:pt idx="25">
                  <c:v>6.1889064697609013E-3</c:v>
                </c:pt>
                <c:pt idx="26">
                  <c:v>5.4495047372954348E-3</c:v>
                </c:pt>
                <c:pt idx="27">
                  <c:v>4.9322916666666682E-3</c:v>
                </c:pt>
                <c:pt idx="28">
                  <c:v>4.3325617283950625E-3</c:v>
                </c:pt>
                <c:pt idx="29">
                  <c:v>1.7939814814814815E-3</c:v>
                </c:pt>
                <c:pt idx="30">
                  <c:v>2.8703703703703708E-3</c:v>
                </c:pt>
                <c:pt idx="31">
                  <c:v>6.4409722222222221E-3</c:v>
                </c:pt>
                <c:pt idx="32">
                  <c:v>5.4729938271604935E-3</c:v>
                </c:pt>
                <c:pt idx="33">
                  <c:v>4.8318713450292402E-3</c:v>
                </c:pt>
                <c:pt idx="34">
                  <c:v>5.1729302832244015E-3</c:v>
                </c:pt>
                <c:pt idx="35">
                  <c:v>5.5439814814814813E-3</c:v>
                </c:pt>
                <c:pt idx="36">
                  <c:v>6.1597222222222227E-3</c:v>
                </c:pt>
                <c:pt idx="37">
                  <c:v>5.8784722222222233E-3</c:v>
                </c:pt>
                <c:pt idx="38">
                  <c:v>6.2579191033138408E-3</c:v>
                </c:pt>
                <c:pt idx="39">
                  <c:v>6.0014165284687677E-3</c:v>
                </c:pt>
                <c:pt idx="40">
                  <c:v>6.3994193989071061E-3</c:v>
                </c:pt>
                <c:pt idx="41">
                  <c:v>5.6865401987353211E-3</c:v>
                </c:pt>
                <c:pt idx="42">
                  <c:v>5.3474794238683124E-3</c:v>
                </c:pt>
                <c:pt idx="43">
                  <c:v>5.4947916666666678E-3</c:v>
                </c:pt>
                <c:pt idx="44">
                  <c:v>5.2816358024691352E-3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87-410C-AE2F-A0B865A25ED6}"/>
            </c:ext>
          </c:extLst>
        </c:ser>
        <c:ser>
          <c:idx val="6"/>
          <c:order val="6"/>
          <c:tx>
            <c:strRef>
              <c:f>ALL!$H$346</c:f>
              <c:strCache>
                <c:ptCount val="1"/>
                <c:pt idx="0">
                  <c:v>Average of Delivery area wait time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ALL!$H$347:$H$395</c:f>
              <c:numCache>
                <c:formatCode>h:mm:ss</c:formatCode>
                <c:ptCount val="45"/>
                <c:pt idx="0">
                  <c:v>1.901041666666667E-3</c:v>
                </c:pt>
                <c:pt idx="1">
                  <c:v>2.7893518518518519E-3</c:v>
                </c:pt>
                <c:pt idx="2">
                  <c:v>2.212962962962963E-3</c:v>
                </c:pt>
                <c:pt idx="3">
                  <c:v>3.7393162393162395E-3</c:v>
                </c:pt>
                <c:pt idx="4">
                  <c:v>2.8197337962962967E-3</c:v>
                </c:pt>
                <c:pt idx="5">
                  <c:v>3.0879629629629629E-3</c:v>
                </c:pt>
                <c:pt idx="6">
                  <c:v>3.0390211640211641E-3</c:v>
                </c:pt>
                <c:pt idx="7">
                  <c:v>5.7060185185185191E-3</c:v>
                </c:pt>
                <c:pt idx="8">
                  <c:v>2.9936002178649244E-3</c:v>
                </c:pt>
                <c:pt idx="9">
                  <c:v>3.339763374485597E-3</c:v>
                </c:pt>
                <c:pt idx="10">
                  <c:v>3.0186965811965834E-3</c:v>
                </c:pt>
                <c:pt idx="11">
                  <c:v>5.1073966408268726E-3</c:v>
                </c:pt>
                <c:pt idx="12">
                  <c:v>2.1095008051529788E-3</c:v>
                </c:pt>
                <c:pt idx="13">
                  <c:v>2.6530349794238687E-3</c:v>
                </c:pt>
                <c:pt idx="14">
                  <c:v>2.8433641975308642E-3</c:v>
                </c:pt>
                <c:pt idx="15">
                  <c:v>1.6637731481481482E-3</c:v>
                </c:pt>
                <c:pt idx="16">
                  <c:v>3.4548611111111112E-3</c:v>
                </c:pt>
                <c:pt idx="17">
                  <c:v>4.0856481481481473E-3</c:v>
                </c:pt>
                <c:pt idx="18">
                  <c:v>2.5880331088664415E-3</c:v>
                </c:pt>
                <c:pt idx="19">
                  <c:v>3.3310185185185183E-3</c:v>
                </c:pt>
                <c:pt idx="20">
                  <c:v>2.6157407407407401E-3</c:v>
                </c:pt>
                <c:pt idx="21">
                  <c:v>5.3217592592592605E-3</c:v>
                </c:pt>
                <c:pt idx="22">
                  <c:v>2.9554738562091497E-3</c:v>
                </c:pt>
                <c:pt idx="23">
                  <c:v>3.5098379629629624E-3</c:v>
                </c:pt>
                <c:pt idx="24">
                  <c:v>3.9073728579325593E-3</c:v>
                </c:pt>
                <c:pt idx="25">
                  <c:v>3.3661509610876704E-3</c:v>
                </c:pt>
                <c:pt idx="26">
                  <c:v>2.8186907838070627E-3</c:v>
                </c:pt>
                <c:pt idx="27">
                  <c:v>2.9299768518518511E-3</c:v>
                </c:pt>
                <c:pt idx="28">
                  <c:v>1.9193672839506173E-3</c:v>
                </c:pt>
                <c:pt idx="29">
                  <c:v>4.8611111111111112E-3</c:v>
                </c:pt>
                <c:pt idx="30">
                  <c:v>3.0787037037037037E-3</c:v>
                </c:pt>
                <c:pt idx="31">
                  <c:v>2.0601851851851853E-3</c:v>
                </c:pt>
                <c:pt idx="32">
                  <c:v>2.1766975308641977E-3</c:v>
                </c:pt>
                <c:pt idx="33">
                  <c:v>2.8015350877192984E-3</c:v>
                </c:pt>
                <c:pt idx="34">
                  <c:v>2.3461328976034858E-3</c:v>
                </c:pt>
                <c:pt idx="35">
                  <c:v>2.1412037037037033E-3</c:v>
                </c:pt>
                <c:pt idx="36">
                  <c:v>2.9131944444444444E-3</c:v>
                </c:pt>
                <c:pt idx="37">
                  <c:v>1.90625E-3</c:v>
                </c:pt>
                <c:pt idx="38">
                  <c:v>2.4482212475633526E-3</c:v>
                </c:pt>
                <c:pt idx="39">
                  <c:v>3.0463999447208406E-3</c:v>
                </c:pt>
                <c:pt idx="40">
                  <c:v>3.5664275956284169E-3</c:v>
                </c:pt>
                <c:pt idx="41">
                  <c:v>2.4841915085817524E-3</c:v>
                </c:pt>
                <c:pt idx="42">
                  <c:v>3.4549897119341578E-3</c:v>
                </c:pt>
                <c:pt idx="43">
                  <c:v>2.9622395833333332E-3</c:v>
                </c:pt>
                <c:pt idx="44">
                  <c:v>6.3966049382716056E-3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A87-410C-AE2F-A0B865A25ED6}"/>
            </c:ext>
          </c:extLst>
        </c:ser>
        <c:ser>
          <c:idx val="7"/>
          <c:order val="7"/>
          <c:tx>
            <c:strRef>
              <c:f>ALL!$I$346</c:f>
              <c:strCache>
                <c:ptCount val="1"/>
                <c:pt idx="0">
                  <c:v>Average of Total delivery time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ALL!$A$347:$A$395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ALL!$I$347:$I$395</c:f>
              <c:numCache>
                <c:formatCode>h:mm:ss</c:formatCode>
                <c:ptCount val="45"/>
                <c:pt idx="0">
                  <c:v>2.1056134259259257E-2</c:v>
                </c:pt>
                <c:pt idx="1">
                  <c:v>2.0468749999999997E-2</c:v>
                </c:pt>
                <c:pt idx="2">
                  <c:v>1.9065586419753085E-2</c:v>
                </c:pt>
                <c:pt idx="3">
                  <c:v>2.2701210826210825E-2</c:v>
                </c:pt>
                <c:pt idx="4">
                  <c:v>1.7744502314814815E-2</c:v>
                </c:pt>
                <c:pt idx="5">
                  <c:v>2.2099537037037039E-2</c:v>
                </c:pt>
                <c:pt idx="6">
                  <c:v>2.2046957671957673E-2</c:v>
                </c:pt>
                <c:pt idx="7">
                  <c:v>2.7390046296296294E-2</c:v>
                </c:pt>
                <c:pt idx="8">
                  <c:v>2.2959558823529409E-2</c:v>
                </c:pt>
                <c:pt idx="9">
                  <c:v>2.573013117283951E-2</c:v>
                </c:pt>
                <c:pt idx="10">
                  <c:v>3.2076210826210837E-2</c:v>
                </c:pt>
                <c:pt idx="11">
                  <c:v>3.6693044788975025E-2</c:v>
                </c:pt>
                <c:pt idx="12">
                  <c:v>3.0800623993558783E-2</c:v>
                </c:pt>
                <c:pt idx="13">
                  <c:v>1.6660236625514403E-2</c:v>
                </c:pt>
                <c:pt idx="14">
                  <c:v>1.720679012345679E-2</c:v>
                </c:pt>
                <c:pt idx="15">
                  <c:v>2.6516203703703708E-2</c:v>
                </c:pt>
                <c:pt idx="16">
                  <c:v>2.6363811728395064E-2</c:v>
                </c:pt>
                <c:pt idx="17">
                  <c:v>2.3256655092592598E-2</c:v>
                </c:pt>
                <c:pt idx="18">
                  <c:v>2.8913790684624022E-2</c:v>
                </c:pt>
                <c:pt idx="19">
                  <c:v>2.6854166666666669E-2</c:v>
                </c:pt>
                <c:pt idx="20">
                  <c:v>2.251286008230453E-2</c:v>
                </c:pt>
                <c:pt idx="21">
                  <c:v>2.6570601851851849E-2</c:v>
                </c:pt>
                <c:pt idx="22">
                  <c:v>2.6547521786492376E-2</c:v>
                </c:pt>
                <c:pt idx="23">
                  <c:v>2.3441550925925925E-2</c:v>
                </c:pt>
                <c:pt idx="24">
                  <c:v>2.8690229408512999E-2</c:v>
                </c:pt>
                <c:pt idx="25">
                  <c:v>4.3647591420534461E-2</c:v>
                </c:pt>
                <c:pt idx="26">
                  <c:v>3.965520025839793E-2</c:v>
                </c:pt>
                <c:pt idx="27">
                  <c:v>3.9245949074074069E-2</c:v>
                </c:pt>
                <c:pt idx="28">
                  <c:v>2.369405864197531E-2</c:v>
                </c:pt>
                <c:pt idx="29">
                  <c:v>2.3506944444444445E-2</c:v>
                </c:pt>
                <c:pt idx="30">
                  <c:v>1.6331018518518519E-2</c:v>
                </c:pt>
                <c:pt idx="31">
                  <c:v>2.5540123456790128E-2</c:v>
                </c:pt>
                <c:pt idx="32">
                  <c:v>2.1714506172839508E-2</c:v>
                </c:pt>
                <c:pt idx="33">
                  <c:v>2.0626218323586749E-2</c:v>
                </c:pt>
                <c:pt idx="34">
                  <c:v>2.0588916122004357E-2</c:v>
                </c:pt>
                <c:pt idx="35">
                  <c:v>1.9623842592592592E-2</c:v>
                </c:pt>
                <c:pt idx="36">
                  <c:v>2.2333333333333334E-2</c:v>
                </c:pt>
                <c:pt idx="37">
                  <c:v>1.6162037037037037E-2</c:v>
                </c:pt>
                <c:pt idx="38">
                  <c:v>2.0695662768031191E-2</c:v>
                </c:pt>
                <c:pt idx="39">
                  <c:v>2.3268725815367614E-2</c:v>
                </c:pt>
                <c:pt idx="40">
                  <c:v>3.1371812386156661E-2</c:v>
                </c:pt>
                <c:pt idx="41">
                  <c:v>4.1952630984643156E-2</c:v>
                </c:pt>
                <c:pt idx="42">
                  <c:v>3.7098251028806595E-2</c:v>
                </c:pt>
                <c:pt idx="43">
                  <c:v>2.1629774305555554E-2</c:v>
                </c:pt>
                <c:pt idx="44">
                  <c:v>1.9672067901234571E-2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A87-410C-AE2F-A0B865A25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363599"/>
        <c:axId val="901249647"/>
      </c:lineChart>
      <c:catAx>
        <c:axId val="89235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94099983"/>
        <c:crosses val="autoZero"/>
        <c:auto val="1"/>
        <c:lblAlgn val="ctr"/>
        <c:lblOffset val="100"/>
        <c:noMultiLvlLbl val="0"/>
      </c:catAx>
      <c:valAx>
        <c:axId val="89409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92357359"/>
        <c:crosses val="autoZero"/>
        <c:crossBetween val="between"/>
      </c:valAx>
      <c:valAx>
        <c:axId val="901249647"/>
        <c:scaling>
          <c:orientation val="minMax"/>
        </c:scaling>
        <c:delete val="0"/>
        <c:axPos val="r"/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92363599"/>
        <c:crosses val="max"/>
        <c:crossBetween val="between"/>
      </c:valAx>
      <c:catAx>
        <c:axId val="8923635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12496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ALL!$B$97:$B$98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ALL!$A$99:$A$142</c:f>
              <c:multiLvlStrCache>
                <c:ptCount val="40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11</c:v>
                  </c:pt>
                  <c:pt idx="14">
                    <c:v>12</c:v>
                  </c:pt>
                  <c:pt idx="15">
                    <c:v>13</c:v>
                  </c:pt>
                  <c:pt idx="16">
                    <c:v>14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19</c:v>
                  </c:pt>
                  <c:pt idx="22">
                    <c:v>20</c:v>
                  </c:pt>
                  <c:pt idx="23">
                    <c:v>21</c:v>
                  </c:pt>
                  <c:pt idx="24">
                    <c:v>22</c:v>
                  </c:pt>
                  <c:pt idx="25">
                    <c:v>23</c:v>
                  </c:pt>
                  <c:pt idx="26">
                    <c:v>10</c:v>
                  </c:pt>
                  <c:pt idx="27">
                    <c:v>11</c:v>
                  </c:pt>
                  <c:pt idx="28">
                    <c:v>12</c:v>
                  </c:pt>
                  <c:pt idx="29">
                    <c:v>13</c:v>
                  </c:pt>
                  <c:pt idx="30">
                    <c:v>14</c:v>
                  </c:pt>
                  <c:pt idx="31">
                    <c:v>15</c:v>
                  </c:pt>
                  <c:pt idx="32">
                    <c:v>16</c:v>
                  </c:pt>
                  <c:pt idx="33">
                    <c:v>17</c:v>
                  </c:pt>
                  <c:pt idx="34">
                    <c:v>18</c:v>
                  </c:pt>
                  <c:pt idx="35">
                    <c:v>19</c:v>
                  </c:pt>
                  <c:pt idx="36">
                    <c:v>20</c:v>
                  </c:pt>
                  <c:pt idx="37">
                    <c:v>21</c:v>
                  </c:pt>
                  <c:pt idx="38">
                    <c:v>22</c:v>
                  </c:pt>
                  <c:pt idx="39">
                    <c:v>23</c:v>
                  </c:pt>
                </c:lvl>
                <c:lvl>
                  <c:pt idx="0">
                    <c:v>Tuesday</c:v>
                  </c:pt>
                  <c:pt idx="13">
                    <c:v>Wednesday</c:v>
                  </c:pt>
                  <c:pt idx="26">
                    <c:v>Saturday</c:v>
                  </c:pt>
                </c:lvl>
              </c:multiLvlStrCache>
            </c:multiLvlStrRef>
          </c:cat>
          <c:val>
            <c:numRef>
              <c:f>ALL!$B$99:$B$142</c:f>
              <c:numCache>
                <c:formatCode>General</c:formatCode>
                <c:ptCount val="40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1</c:v>
                </c:pt>
                <c:pt idx="8">
                  <c:v>9</c:v>
                </c:pt>
                <c:pt idx="9">
                  <c:v>21</c:v>
                </c:pt>
                <c:pt idx="10">
                  <c:v>28</c:v>
                </c:pt>
                <c:pt idx="11">
                  <c:v>13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12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7</c:v>
                </c:pt>
                <c:pt idx="20">
                  <c:v>9</c:v>
                </c:pt>
                <c:pt idx="21">
                  <c:v>22</c:v>
                </c:pt>
                <c:pt idx="22">
                  <c:v>31</c:v>
                </c:pt>
                <c:pt idx="23">
                  <c:v>13</c:v>
                </c:pt>
                <c:pt idx="24">
                  <c:v>14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10</c:v>
                </c:pt>
                <c:pt idx="29">
                  <c:v>8</c:v>
                </c:pt>
                <c:pt idx="30">
                  <c:v>6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8</c:v>
                </c:pt>
                <c:pt idx="35">
                  <c:v>24</c:v>
                </c:pt>
                <c:pt idx="36">
                  <c:v>47</c:v>
                </c:pt>
                <c:pt idx="37">
                  <c:v>25</c:v>
                </c:pt>
                <c:pt idx="38">
                  <c:v>9</c:v>
                </c:pt>
                <c:pt idx="3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0-4E90-948E-D6D935056D24}"/>
            </c:ext>
          </c:extLst>
        </c:ser>
        <c:ser>
          <c:idx val="1"/>
          <c:order val="1"/>
          <c:tx>
            <c:strRef>
              <c:f>ALL!$C$97:$C$98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ALL!$A$99:$A$142</c:f>
              <c:multiLvlStrCache>
                <c:ptCount val="40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11</c:v>
                  </c:pt>
                  <c:pt idx="14">
                    <c:v>12</c:v>
                  </c:pt>
                  <c:pt idx="15">
                    <c:v>13</c:v>
                  </c:pt>
                  <c:pt idx="16">
                    <c:v>14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19</c:v>
                  </c:pt>
                  <c:pt idx="22">
                    <c:v>20</c:v>
                  </c:pt>
                  <c:pt idx="23">
                    <c:v>21</c:v>
                  </c:pt>
                  <c:pt idx="24">
                    <c:v>22</c:v>
                  </c:pt>
                  <c:pt idx="25">
                    <c:v>23</c:v>
                  </c:pt>
                  <c:pt idx="26">
                    <c:v>10</c:v>
                  </c:pt>
                  <c:pt idx="27">
                    <c:v>11</c:v>
                  </c:pt>
                  <c:pt idx="28">
                    <c:v>12</c:v>
                  </c:pt>
                  <c:pt idx="29">
                    <c:v>13</c:v>
                  </c:pt>
                  <c:pt idx="30">
                    <c:v>14</c:v>
                  </c:pt>
                  <c:pt idx="31">
                    <c:v>15</c:v>
                  </c:pt>
                  <c:pt idx="32">
                    <c:v>16</c:v>
                  </c:pt>
                  <c:pt idx="33">
                    <c:v>17</c:v>
                  </c:pt>
                  <c:pt idx="34">
                    <c:v>18</c:v>
                  </c:pt>
                  <c:pt idx="35">
                    <c:v>19</c:v>
                  </c:pt>
                  <c:pt idx="36">
                    <c:v>20</c:v>
                  </c:pt>
                  <c:pt idx="37">
                    <c:v>21</c:v>
                  </c:pt>
                  <c:pt idx="38">
                    <c:v>22</c:v>
                  </c:pt>
                  <c:pt idx="39">
                    <c:v>23</c:v>
                  </c:pt>
                </c:lvl>
                <c:lvl>
                  <c:pt idx="0">
                    <c:v>Tuesday</c:v>
                  </c:pt>
                  <c:pt idx="13">
                    <c:v>Wednesday</c:v>
                  </c:pt>
                  <c:pt idx="26">
                    <c:v>Saturday</c:v>
                  </c:pt>
                </c:lvl>
              </c:multiLvlStrCache>
            </c:multiLvlStrRef>
          </c:cat>
          <c:val>
            <c:numRef>
              <c:f>ALL!$C$99:$C$142</c:f>
              <c:numCache>
                <c:formatCode>General</c:formatCode>
                <c:ptCount val="40"/>
                <c:pt idx="3">
                  <c:v>1</c:v>
                </c:pt>
                <c:pt idx="5">
                  <c:v>1</c:v>
                </c:pt>
                <c:pt idx="10">
                  <c:v>7</c:v>
                </c:pt>
                <c:pt idx="11">
                  <c:v>3</c:v>
                </c:pt>
                <c:pt idx="12">
                  <c:v>1</c:v>
                </c:pt>
                <c:pt idx="15">
                  <c:v>2</c:v>
                </c:pt>
                <c:pt idx="17">
                  <c:v>1</c:v>
                </c:pt>
                <c:pt idx="21">
                  <c:v>5</c:v>
                </c:pt>
                <c:pt idx="22">
                  <c:v>3</c:v>
                </c:pt>
                <c:pt idx="23">
                  <c:v>1</c:v>
                </c:pt>
                <c:pt idx="24">
                  <c:v>2</c:v>
                </c:pt>
                <c:pt idx="27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6</c:v>
                </c:pt>
                <c:pt idx="38">
                  <c:v>3</c:v>
                </c:pt>
                <c:pt idx="3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0-4E90-948E-D6D935056D24}"/>
            </c:ext>
          </c:extLst>
        </c:ser>
        <c:ser>
          <c:idx val="2"/>
          <c:order val="2"/>
          <c:tx>
            <c:strRef>
              <c:f>ALL!$D$97:$D$98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ALL!$A$99:$A$142</c:f>
              <c:multiLvlStrCache>
                <c:ptCount val="40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11</c:v>
                  </c:pt>
                  <c:pt idx="14">
                    <c:v>12</c:v>
                  </c:pt>
                  <c:pt idx="15">
                    <c:v>13</c:v>
                  </c:pt>
                  <c:pt idx="16">
                    <c:v>14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19</c:v>
                  </c:pt>
                  <c:pt idx="22">
                    <c:v>20</c:v>
                  </c:pt>
                  <c:pt idx="23">
                    <c:v>21</c:v>
                  </c:pt>
                  <c:pt idx="24">
                    <c:v>22</c:v>
                  </c:pt>
                  <c:pt idx="25">
                    <c:v>23</c:v>
                  </c:pt>
                  <c:pt idx="26">
                    <c:v>10</c:v>
                  </c:pt>
                  <c:pt idx="27">
                    <c:v>11</c:v>
                  </c:pt>
                  <c:pt idx="28">
                    <c:v>12</c:v>
                  </c:pt>
                  <c:pt idx="29">
                    <c:v>13</c:v>
                  </c:pt>
                  <c:pt idx="30">
                    <c:v>14</c:v>
                  </c:pt>
                  <c:pt idx="31">
                    <c:v>15</c:v>
                  </c:pt>
                  <c:pt idx="32">
                    <c:v>16</c:v>
                  </c:pt>
                  <c:pt idx="33">
                    <c:v>17</c:v>
                  </c:pt>
                  <c:pt idx="34">
                    <c:v>18</c:v>
                  </c:pt>
                  <c:pt idx="35">
                    <c:v>19</c:v>
                  </c:pt>
                  <c:pt idx="36">
                    <c:v>20</c:v>
                  </c:pt>
                  <c:pt idx="37">
                    <c:v>21</c:v>
                  </c:pt>
                  <c:pt idx="38">
                    <c:v>22</c:v>
                  </c:pt>
                  <c:pt idx="39">
                    <c:v>23</c:v>
                  </c:pt>
                </c:lvl>
                <c:lvl>
                  <c:pt idx="0">
                    <c:v>Tuesday</c:v>
                  </c:pt>
                  <c:pt idx="13">
                    <c:v>Wednesday</c:v>
                  </c:pt>
                  <c:pt idx="26">
                    <c:v>Saturday</c:v>
                  </c:pt>
                </c:lvl>
              </c:multiLvlStrCache>
            </c:multiLvlStrRef>
          </c:cat>
          <c:val>
            <c:numRef>
              <c:f>ALL!$D$99:$D$142</c:f>
              <c:numCache>
                <c:formatCode>General</c:formatCode>
                <c:ptCount val="40"/>
                <c:pt idx="10">
                  <c:v>1</c:v>
                </c:pt>
                <c:pt idx="11">
                  <c:v>1</c:v>
                </c:pt>
                <c:pt idx="15">
                  <c:v>1</c:v>
                </c:pt>
                <c:pt idx="32">
                  <c:v>1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00-4E90-948E-D6D935056D24}"/>
            </c:ext>
          </c:extLst>
        </c:ser>
        <c:ser>
          <c:idx val="3"/>
          <c:order val="3"/>
          <c:tx>
            <c:strRef>
              <c:f>ALL!$E$97:$E$98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ALL!$A$99:$A$142</c:f>
              <c:multiLvlStrCache>
                <c:ptCount val="40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11</c:v>
                  </c:pt>
                  <c:pt idx="14">
                    <c:v>12</c:v>
                  </c:pt>
                  <c:pt idx="15">
                    <c:v>13</c:v>
                  </c:pt>
                  <c:pt idx="16">
                    <c:v>14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19</c:v>
                  </c:pt>
                  <c:pt idx="22">
                    <c:v>20</c:v>
                  </c:pt>
                  <c:pt idx="23">
                    <c:v>21</c:v>
                  </c:pt>
                  <c:pt idx="24">
                    <c:v>22</c:v>
                  </c:pt>
                  <c:pt idx="25">
                    <c:v>23</c:v>
                  </c:pt>
                  <c:pt idx="26">
                    <c:v>10</c:v>
                  </c:pt>
                  <c:pt idx="27">
                    <c:v>11</c:v>
                  </c:pt>
                  <c:pt idx="28">
                    <c:v>12</c:v>
                  </c:pt>
                  <c:pt idx="29">
                    <c:v>13</c:v>
                  </c:pt>
                  <c:pt idx="30">
                    <c:v>14</c:v>
                  </c:pt>
                  <c:pt idx="31">
                    <c:v>15</c:v>
                  </c:pt>
                  <c:pt idx="32">
                    <c:v>16</c:v>
                  </c:pt>
                  <c:pt idx="33">
                    <c:v>17</c:v>
                  </c:pt>
                  <c:pt idx="34">
                    <c:v>18</c:v>
                  </c:pt>
                  <c:pt idx="35">
                    <c:v>19</c:v>
                  </c:pt>
                  <c:pt idx="36">
                    <c:v>20</c:v>
                  </c:pt>
                  <c:pt idx="37">
                    <c:v>21</c:v>
                  </c:pt>
                  <c:pt idx="38">
                    <c:v>22</c:v>
                  </c:pt>
                  <c:pt idx="39">
                    <c:v>23</c:v>
                  </c:pt>
                </c:lvl>
                <c:lvl>
                  <c:pt idx="0">
                    <c:v>Tuesday</c:v>
                  </c:pt>
                  <c:pt idx="13">
                    <c:v>Wednesday</c:v>
                  </c:pt>
                  <c:pt idx="26">
                    <c:v>Saturday</c:v>
                  </c:pt>
                </c:lvl>
              </c:multiLvlStrCache>
            </c:multiLvlStrRef>
          </c:cat>
          <c:val>
            <c:numRef>
              <c:f>ALL!$E$99:$E$142</c:f>
              <c:numCache>
                <c:formatCode>General</c:formatCode>
                <c:ptCount val="40"/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00-4E90-948E-D6D935056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206352"/>
        <c:axId val="463974064"/>
      </c:barChart>
      <c:catAx>
        <c:axId val="152020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63974064"/>
        <c:crosses val="autoZero"/>
        <c:auto val="1"/>
        <c:lblAlgn val="ctr"/>
        <c:lblOffset val="100"/>
        <c:noMultiLvlLbl val="0"/>
      </c:catAx>
      <c:valAx>
        <c:axId val="46397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20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[DATA_1_BC.xlsx]ALL!PivotTable3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ALL!$B$31:$B$32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ALL!$A$33:$A$81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ALL!$B$33:$B$81</c:f>
              <c:numCache>
                <c:formatCode>General</c:formatCode>
                <c:ptCount val="45"/>
                <c:pt idx="0">
                  <c:v>4</c:v>
                </c:pt>
                <c:pt idx="1">
                  <c:v>4</c:v>
                </c:pt>
                <c:pt idx="2">
                  <c:v>15</c:v>
                </c:pt>
                <c:pt idx="3">
                  <c:v>12</c:v>
                </c:pt>
                <c:pt idx="4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5</c:v>
                </c:pt>
                <c:pt idx="8">
                  <c:v>16</c:v>
                </c:pt>
                <c:pt idx="9">
                  <c:v>29</c:v>
                </c:pt>
                <c:pt idx="10">
                  <c:v>46</c:v>
                </c:pt>
                <c:pt idx="11">
                  <c:v>31</c:v>
                </c:pt>
                <c:pt idx="12">
                  <c:v>18</c:v>
                </c:pt>
                <c:pt idx="13">
                  <c:v>9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15</c:v>
                </c:pt>
                <c:pt idx="18">
                  <c:v>23</c:v>
                </c:pt>
                <c:pt idx="19">
                  <c:v>12</c:v>
                </c:pt>
                <c:pt idx="20">
                  <c:v>9</c:v>
                </c:pt>
                <c:pt idx="21">
                  <c:v>9</c:v>
                </c:pt>
                <c:pt idx="22">
                  <c:v>12</c:v>
                </c:pt>
                <c:pt idx="23">
                  <c:v>19</c:v>
                </c:pt>
                <c:pt idx="24">
                  <c:v>56</c:v>
                </c:pt>
                <c:pt idx="25">
                  <c:v>37</c:v>
                </c:pt>
                <c:pt idx="26">
                  <c:v>29</c:v>
                </c:pt>
                <c:pt idx="27">
                  <c:v>36</c:v>
                </c:pt>
                <c:pt idx="28">
                  <c:v>10</c:v>
                </c:pt>
                <c:pt idx="29">
                  <c:v>1</c:v>
                </c:pt>
                <c:pt idx="30">
                  <c:v>1</c:v>
                </c:pt>
                <c:pt idx="31">
                  <c:v>5</c:v>
                </c:pt>
                <c:pt idx="32">
                  <c:v>15</c:v>
                </c:pt>
                <c:pt idx="33">
                  <c:v>19</c:v>
                </c:pt>
                <c:pt idx="34">
                  <c:v>17</c:v>
                </c:pt>
                <c:pt idx="35">
                  <c:v>8</c:v>
                </c:pt>
                <c:pt idx="36">
                  <c:v>10</c:v>
                </c:pt>
                <c:pt idx="37">
                  <c:v>10</c:v>
                </c:pt>
                <c:pt idx="38">
                  <c:v>18</c:v>
                </c:pt>
                <c:pt idx="39">
                  <c:v>58</c:v>
                </c:pt>
                <c:pt idx="40">
                  <c:v>73</c:v>
                </c:pt>
                <c:pt idx="41">
                  <c:v>51</c:v>
                </c:pt>
                <c:pt idx="42">
                  <c:v>38</c:v>
                </c:pt>
                <c:pt idx="43">
                  <c:v>16</c:v>
                </c:pt>
                <c:pt idx="4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48F3-9950-E589A9222455}"/>
            </c:ext>
          </c:extLst>
        </c:ser>
        <c:ser>
          <c:idx val="1"/>
          <c:order val="1"/>
          <c:tx>
            <c:strRef>
              <c:f>ALL!$C$31:$C$32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ALL!$A$33:$A$81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ALL!$C$33:$C$81</c:f>
              <c:numCache>
                <c:formatCode>General</c:formatCode>
                <c:ptCount val="45"/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19</c:v>
                </c:pt>
                <c:pt idx="11">
                  <c:v>12</c:v>
                </c:pt>
                <c:pt idx="12">
                  <c:v>5</c:v>
                </c:pt>
                <c:pt idx="17">
                  <c:v>1</c:v>
                </c:pt>
                <c:pt idx="18">
                  <c:v>10</c:v>
                </c:pt>
                <c:pt idx="19">
                  <c:v>3</c:v>
                </c:pt>
                <c:pt idx="21">
                  <c:v>1</c:v>
                </c:pt>
                <c:pt idx="22">
                  <c:v>5</c:v>
                </c:pt>
                <c:pt idx="23">
                  <c:v>1</c:v>
                </c:pt>
                <c:pt idx="24">
                  <c:v>11</c:v>
                </c:pt>
                <c:pt idx="25">
                  <c:v>42</c:v>
                </c:pt>
                <c:pt idx="26">
                  <c:v>14</c:v>
                </c:pt>
                <c:pt idx="27">
                  <c:v>4</c:v>
                </c:pt>
                <c:pt idx="28">
                  <c:v>2</c:v>
                </c:pt>
                <c:pt idx="31">
                  <c:v>1</c:v>
                </c:pt>
                <c:pt idx="38">
                  <c:v>1</c:v>
                </c:pt>
                <c:pt idx="39">
                  <c:v>9</c:v>
                </c:pt>
                <c:pt idx="40">
                  <c:v>49</c:v>
                </c:pt>
                <c:pt idx="41">
                  <c:v>31</c:v>
                </c:pt>
                <c:pt idx="42">
                  <c:v>7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1-48F3-9950-E589A9222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188112"/>
        <c:axId val="466289904"/>
      </c:barChart>
      <c:catAx>
        <c:axId val="152018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66289904"/>
        <c:crosses val="autoZero"/>
        <c:auto val="1"/>
        <c:lblAlgn val="ctr"/>
        <c:lblOffset val="100"/>
        <c:noMultiLvlLbl val="0"/>
      </c:catAx>
      <c:valAx>
        <c:axId val="4662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18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ALL!$B$161:$B$162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ALL!$A$163:$A$211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ALL!$B$163:$B$211</c:f>
              <c:numCache>
                <c:formatCode>General</c:formatCode>
                <c:ptCount val="45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8</c:v>
                </c:pt>
                <c:pt idx="6">
                  <c:v>7</c:v>
                </c:pt>
                <c:pt idx="7">
                  <c:v>4</c:v>
                </c:pt>
                <c:pt idx="8">
                  <c:v>8</c:v>
                </c:pt>
                <c:pt idx="9">
                  <c:v>18</c:v>
                </c:pt>
                <c:pt idx="10">
                  <c:v>45</c:v>
                </c:pt>
                <c:pt idx="11">
                  <c:v>27</c:v>
                </c:pt>
                <c:pt idx="12">
                  <c:v>19</c:v>
                </c:pt>
                <c:pt idx="13">
                  <c:v>7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8</c:v>
                </c:pt>
                <c:pt idx="18">
                  <c:v>23</c:v>
                </c:pt>
                <c:pt idx="19">
                  <c:v>9</c:v>
                </c:pt>
                <c:pt idx="20">
                  <c:v>5</c:v>
                </c:pt>
                <c:pt idx="21">
                  <c:v>8</c:v>
                </c:pt>
                <c:pt idx="22">
                  <c:v>13</c:v>
                </c:pt>
                <c:pt idx="23">
                  <c:v>12</c:v>
                </c:pt>
                <c:pt idx="24">
                  <c:v>47</c:v>
                </c:pt>
                <c:pt idx="25">
                  <c:v>45</c:v>
                </c:pt>
                <c:pt idx="26">
                  <c:v>23</c:v>
                </c:pt>
                <c:pt idx="27">
                  <c:v>23</c:v>
                </c:pt>
                <c:pt idx="28">
                  <c:v>10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8</c:v>
                </c:pt>
                <c:pt idx="33">
                  <c:v>11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2</c:v>
                </c:pt>
                <c:pt idx="38">
                  <c:v>5</c:v>
                </c:pt>
                <c:pt idx="39">
                  <c:v>36</c:v>
                </c:pt>
                <c:pt idx="40">
                  <c:v>76</c:v>
                </c:pt>
                <c:pt idx="41">
                  <c:v>36</c:v>
                </c:pt>
                <c:pt idx="42">
                  <c:v>30</c:v>
                </c:pt>
                <c:pt idx="43">
                  <c:v>11</c:v>
                </c:pt>
                <c:pt idx="4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A-4A35-B9DB-5E24E6C239E1}"/>
            </c:ext>
          </c:extLst>
        </c:ser>
        <c:ser>
          <c:idx val="1"/>
          <c:order val="1"/>
          <c:tx>
            <c:strRef>
              <c:f>ALL!$C$161:$C$162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ALL!$A$163:$A$211</c:f>
              <c:multiLvlStrCache>
                <c:ptCount val="45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13</c:v>
                  </c:pt>
                  <c:pt idx="4">
                    <c:v>14</c:v>
                  </c:pt>
                  <c:pt idx="5">
                    <c:v>15</c:v>
                  </c:pt>
                  <c:pt idx="6">
                    <c:v>16</c:v>
                  </c:pt>
                  <c:pt idx="7">
                    <c:v>17</c:v>
                  </c:pt>
                  <c:pt idx="8">
                    <c:v>18</c:v>
                  </c:pt>
                  <c:pt idx="9">
                    <c:v>19</c:v>
                  </c:pt>
                  <c:pt idx="10">
                    <c:v>20</c:v>
                  </c:pt>
                  <c:pt idx="11">
                    <c:v>21</c:v>
                  </c:pt>
                  <c:pt idx="12">
                    <c:v>22</c:v>
                  </c:pt>
                  <c:pt idx="13">
                    <c:v>23</c:v>
                  </c:pt>
                  <c:pt idx="14">
                    <c:v>00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13</c:v>
                  </c:pt>
                  <c:pt idx="19">
                    <c:v>14</c:v>
                  </c:pt>
                  <c:pt idx="20">
                    <c:v>15</c:v>
                  </c:pt>
                  <c:pt idx="21">
                    <c:v>16</c:v>
                  </c:pt>
                  <c:pt idx="22">
                    <c:v>17</c:v>
                  </c:pt>
                  <c:pt idx="23">
                    <c:v>18</c:v>
                  </c:pt>
                  <c:pt idx="24">
                    <c:v>19</c:v>
                  </c:pt>
                  <c:pt idx="25">
                    <c:v>20</c:v>
                  </c:pt>
                  <c:pt idx="26">
                    <c:v>21</c:v>
                  </c:pt>
                  <c:pt idx="27">
                    <c:v>22</c:v>
                  </c:pt>
                  <c:pt idx="28">
                    <c:v>23</c:v>
                  </c:pt>
                  <c:pt idx="29">
                    <c:v>00</c:v>
                  </c:pt>
                  <c:pt idx="30">
                    <c:v>10</c:v>
                  </c:pt>
                  <c:pt idx="31">
                    <c:v>11</c:v>
                  </c:pt>
                  <c:pt idx="32">
                    <c:v>12</c:v>
                  </c:pt>
                  <c:pt idx="33">
                    <c:v>13</c:v>
                  </c:pt>
                  <c:pt idx="34">
                    <c:v>14</c:v>
                  </c:pt>
                  <c:pt idx="35">
                    <c:v>15</c:v>
                  </c:pt>
                  <c:pt idx="36">
                    <c:v>16</c:v>
                  </c:pt>
                  <c:pt idx="37">
                    <c:v>17</c:v>
                  </c:pt>
                  <c:pt idx="38">
                    <c:v>18</c:v>
                  </c:pt>
                  <c:pt idx="39">
                    <c:v>19</c:v>
                  </c:pt>
                  <c:pt idx="40">
                    <c:v>20</c:v>
                  </c:pt>
                  <c:pt idx="41">
                    <c:v>21</c:v>
                  </c:pt>
                  <c:pt idx="42">
                    <c:v>22</c:v>
                  </c:pt>
                  <c:pt idx="43">
                    <c:v>23</c:v>
                  </c:pt>
                  <c:pt idx="44">
                    <c:v>00</c:v>
                  </c:pt>
                </c:lvl>
                <c:lvl>
                  <c:pt idx="0">
                    <c:v>Tuesday</c:v>
                  </c:pt>
                  <c:pt idx="15">
                    <c:v>Wednesday</c:v>
                  </c:pt>
                  <c:pt idx="30">
                    <c:v>Saturday</c:v>
                  </c:pt>
                </c:lvl>
              </c:multiLvlStrCache>
            </c:multiLvlStrRef>
          </c:cat>
          <c:val>
            <c:numRef>
              <c:f>ALL!$C$163:$C$211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2</c:v>
                </c:pt>
                <c:pt idx="7">
                  <c:v>2</c:v>
                </c:pt>
                <c:pt idx="8">
                  <c:v>9</c:v>
                </c:pt>
                <c:pt idx="9">
                  <c:v>18</c:v>
                </c:pt>
                <c:pt idx="10">
                  <c:v>20</c:v>
                </c:pt>
                <c:pt idx="11">
                  <c:v>16</c:v>
                </c:pt>
                <c:pt idx="12">
                  <c:v>4</c:v>
                </c:pt>
                <c:pt idx="13">
                  <c:v>2</c:v>
                </c:pt>
                <c:pt idx="17">
                  <c:v>8</c:v>
                </c:pt>
                <c:pt idx="18">
                  <c:v>10</c:v>
                </c:pt>
                <c:pt idx="19">
                  <c:v>6</c:v>
                </c:pt>
                <c:pt idx="20">
                  <c:v>4</c:v>
                </c:pt>
                <c:pt idx="21">
                  <c:v>2</c:v>
                </c:pt>
                <c:pt idx="22">
                  <c:v>4</c:v>
                </c:pt>
                <c:pt idx="23">
                  <c:v>8</c:v>
                </c:pt>
                <c:pt idx="24">
                  <c:v>20</c:v>
                </c:pt>
                <c:pt idx="25">
                  <c:v>34</c:v>
                </c:pt>
                <c:pt idx="26">
                  <c:v>20</c:v>
                </c:pt>
                <c:pt idx="27">
                  <c:v>17</c:v>
                </c:pt>
                <c:pt idx="28">
                  <c:v>2</c:v>
                </c:pt>
                <c:pt idx="31">
                  <c:v>3</c:v>
                </c:pt>
                <c:pt idx="32">
                  <c:v>7</c:v>
                </c:pt>
                <c:pt idx="33">
                  <c:v>8</c:v>
                </c:pt>
                <c:pt idx="34">
                  <c:v>10</c:v>
                </c:pt>
                <c:pt idx="35">
                  <c:v>3</c:v>
                </c:pt>
                <c:pt idx="36">
                  <c:v>5</c:v>
                </c:pt>
                <c:pt idx="37">
                  <c:v>8</c:v>
                </c:pt>
                <c:pt idx="38">
                  <c:v>14</c:v>
                </c:pt>
                <c:pt idx="39">
                  <c:v>31</c:v>
                </c:pt>
                <c:pt idx="40">
                  <c:v>46</c:v>
                </c:pt>
                <c:pt idx="41">
                  <c:v>46</c:v>
                </c:pt>
                <c:pt idx="42">
                  <c:v>15</c:v>
                </c:pt>
                <c:pt idx="43">
                  <c:v>5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6A-4A35-B9DB-5E24E6C23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209232"/>
        <c:axId val="324982288"/>
      </c:barChart>
      <c:catAx>
        <c:axId val="152020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24982288"/>
        <c:crosses val="autoZero"/>
        <c:auto val="1"/>
        <c:lblAlgn val="ctr"/>
        <c:lblOffset val="100"/>
        <c:noMultiLvlLbl val="0"/>
      </c:catAx>
      <c:valAx>
        <c:axId val="3249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2020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[DATA_1_BC.xlsx]Analysis!PivotTable7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Analysis!$B$202:$B$203</c:f>
              <c:strCache>
                <c:ptCount val="1"/>
                <c:pt idx="0">
                  <c:v>OVER 45'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Analysis!$A$204:$A$239</c:f>
              <c:strCache>
                <c:ptCount val="35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12001-12500</c:v>
                </c:pt>
                <c:pt idx="24">
                  <c:v>12501-13000</c:v>
                </c:pt>
                <c:pt idx="25">
                  <c:v>13001-13500</c:v>
                </c:pt>
                <c:pt idx="26">
                  <c:v>13501-14000</c:v>
                </c:pt>
                <c:pt idx="27">
                  <c:v>14001-14500</c:v>
                </c:pt>
                <c:pt idx="28">
                  <c:v>14501-15000</c:v>
                </c:pt>
                <c:pt idx="29">
                  <c:v>15001-15500</c:v>
                </c:pt>
                <c:pt idx="30">
                  <c:v>15501-16000</c:v>
                </c:pt>
                <c:pt idx="31">
                  <c:v>16001-16500</c:v>
                </c:pt>
                <c:pt idx="32">
                  <c:v>16501-17000</c:v>
                </c:pt>
                <c:pt idx="33">
                  <c:v>17001-17500</c:v>
                </c:pt>
                <c:pt idx="34">
                  <c:v>19501-20000</c:v>
                </c:pt>
              </c:strCache>
            </c:strRef>
          </c:cat>
          <c:val>
            <c:numRef>
              <c:f>Analysis!$B$204:$B$239</c:f>
              <c:numCache>
                <c:formatCode>General</c:formatCode>
                <c:ptCount val="35"/>
                <c:pt idx="2">
                  <c:v>8</c:v>
                </c:pt>
                <c:pt idx="3">
                  <c:v>11</c:v>
                </c:pt>
                <c:pt idx="4">
                  <c:v>21</c:v>
                </c:pt>
                <c:pt idx="5">
                  <c:v>42</c:v>
                </c:pt>
                <c:pt idx="6">
                  <c:v>37</c:v>
                </c:pt>
                <c:pt idx="7">
                  <c:v>54</c:v>
                </c:pt>
                <c:pt idx="8">
                  <c:v>57</c:v>
                </c:pt>
                <c:pt idx="9">
                  <c:v>56</c:v>
                </c:pt>
                <c:pt idx="10">
                  <c:v>75</c:v>
                </c:pt>
                <c:pt idx="11">
                  <c:v>56</c:v>
                </c:pt>
                <c:pt idx="12">
                  <c:v>33</c:v>
                </c:pt>
                <c:pt idx="13">
                  <c:v>37</c:v>
                </c:pt>
                <c:pt idx="14">
                  <c:v>25</c:v>
                </c:pt>
                <c:pt idx="15">
                  <c:v>19</c:v>
                </c:pt>
                <c:pt idx="16">
                  <c:v>15</c:v>
                </c:pt>
                <c:pt idx="17">
                  <c:v>11</c:v>
                </c:pt>
                <c:pt idx="18">
                  <c:v>11</c:v>
                </c:pt>
                <c:pt idx="19">
                  <c:v>10</c:v>
                </c:pt>
                <c:pt idx="20">
                  <c:v>9</c:v>
                </c:pt>
                <c:pt idx="21">
                  <c:v>5</c:v>
                </c:pt>
                <c:pt idx="22">
                  <c:v>3</c:v>
                </c:pt>
                <c:pt idx="23">
                  <c:v>2</c:v>
                </c:pt>
                <c:pt idx="24">
                  <c:v>4</c:v>
                </c:pt>
                <c:pt idx="26">
                  <c:v>5</c:v>
                </c:pt>
                <c:pt idx="27">
                  <c:v>2</c:v>
                </c:pt>
                <c:pt idx="28">
                  <c:v>3</c:v>
                </c:pt>
                <c:pt idx="29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F-4E92-8F0E-2B3D9F6F4693}"/>
            </c:ext>
          </c:extLst>
        </c:ser>
        <c:ser>
          <c:idx val="1"/>
          <c:order val="1"/>
          <c:tx>
            <c:strRef>
              <c:f>Analysis!$C$202:$C$203</c:f>
              <c:strCache>
                <c:ptCount val="1"/>
                <c:pt idx="0">
                  <c:v>UNDER 45'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Analysis!$A$204:$A$239</c:f>
              <c:strCache>
                <c:ptCount val="35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9501-10000</c:v>
                </c:pt>
                <c:pt idx="19">
                  <c:v>10001-10500</c:v>
                </c:pt>
                <c:pt idx="20">
                  <c:v>10501-11000</c:v>
                </c:pt>
                <c:pt idx="21">
                  <c:v>11001-11500</c:v>
                </c:pt>
                <c:pt idx="22">
                  <c:v>11501-12000</c:v>
                </c:pt>
                <c:pt idx="23">
                  <c:v>12001-12500</c:v>
                </c:pt>
                <c:pt idx="24">
                  <c:v>12501-13000</c:v>
                </c:pt>
                <c:pt idx="25">
                  <c:v>13001-13500</c:v>
                </c:pt>
                <c:pt idx="26">
                  <c:v>13501-14000</c:v>
                </c:pt>
                <c:pt idx="27">
                  <c:v>14001-14500</c:v>
                </c:pt>
                <c:pt idx="28">
                  <c:v>14501-15000</c:v>
                </c:pt>
                <c:pt idx="29">
                  <c:v>15001-15500</c:v>
                </c:pt>
                <c:pt idx="30">
                  <c:v>15501-16000</c:v>
                </c:pt>
                <c:pt idx="31">
                  <c:v>16001-16500</c:v>
                </c:pt>
                <c:pt idx="32">
                  <c:v>16501-17000</c:v>
                </c:pt>
                <c:pt idx="33">
                  <c:v>17001-17500</c:v>
                </c:pt>
                <c:pt idx="34">
                  <c:v>19501-20000</c:v>
                </c:pt>
              </c:strCache>
            </c:strRef>
          </c:cat>
          <c:val>
            <c:numRef>
              <c:f>Analysis!$C$204:$C$239</c:f>
              <c:numCache>
                <c:formatCode>General</c:formatCode>
                <c:ptCount val="35"/>
                <c:pt idx="0">
                  <c:v>11</c:v>
                </c:pt>
                <c:pt idx="1">
                  <c:v>37</c:v>
                </c:pt>
                <c:pt idx="2">
                  <c:v>52</c:v>
                </c:pt>
                <c:pt idx="3">
                  <c:v>133</c:v>
                </c:pt>
                <c:pt idx="4">
                  <c:v>142</c:v>
                </c:pt>
                <c:pt idx="5">
                  <c:v>184</c:v>
                </c:pt>
                <c:pt idx="6">
                  <c:v>193</c:v>
                </c:pt>
                <c:pt idx="7">
                  <c:v>198</c:v>
                </c:pt>
                <c:pt idx="8">
                  <c:v>170</c:v>
                </c:pt>
                <c:pt idx="9">
                  <c:v>128</c:v>
                </c:pt>
                <c:pt idx="10">
                  <c:v>97</c:v>
                </c:pt>
                <c:pt idx="11">
                  <c:v>81</c:v>
                </c:pt>
                <c:pt idx="12">
                  <c:v>50</c:v>
                </c:pt>
                <c:pt idx="13">
                  <c:v>40</c:v>
                </c:pt>
                <c:pt idx="14">
                  <c:v>38</c:v>
                </c:pt>
                <c:pt idx="15">
                  <c:v>34</c:v>
                </c:pt>
                <c:pt idx="16">
                  <c:v>30</c:v>
                </c:pt>
                <c:pt idx="17">
                  <c:v>20</c:v>
                </c:pt>
                <c:pt idx="18">
                  <c:v>17</c:v>
                </c:pt>
                <c:pt idx="19">
                  <c:v>11</c:v>
                </c:pt>
                <c:pt idx="20">
                  <c:v>10</c:v>
                </c:pt>
                <c:pt idx="21">
                  <c:v>8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F-4E92-8F0E-2B3D9F6F4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15414240"/>
        <c:axId val="1954842592"/>
      </c:barChart>
      <c:catAx>
        <c:axId val="18154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954842592"/>
        <c:crosses val="autoZero"/>
        <c:auto val="1"/>
        <c:lblAlgn val="ctr"/>
        <c:lblOffset val="100"/>
        <c:noMultiLvlLbl val="0"/>
      </c:catAx>
      <c:valAx>
        <c:axId val="195484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81541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[DATA_1_BC.xlsx]ALL!PivotTable7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ALL!$B$261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ALL!$A$262:$A$282</c:f>
              <c:strCache>
                <c:ptCount val="20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11001-11500</c:v>
                </c:pt>
                <c:pt idx="19">
                  <c:v>12001-12500</c:v>
                </c:pt>
              </c:strCache>
            </c:strRef>
          </c:cat>
          <c:val>
            <c:numRef>
              <c:f>ALL!$B$262:$B$282</c:f>
              <c:numCache>
                <c:formatCode>General</c:formatCode>
                <c:ptCount val="20"/>
                <c:pt idx="0">
                  <c:v>5</c:v>
                </c:pt>
                <c:pt idx="1">
                  <c:v>24</c:v>
                </c:pt>
                <c:pt idx="2">
                  <c:v>35</c:v>
                </c:pt>
                <c:pt idx="3">
                  <c:v>93</c:v>
                </c:pt>
                <c:pt idx="4">
                  <c:v>102</c:v>
                </c:pt>
                <c:pt idx="5">
                  <c:v>146</c:v>
                </c:pt>
                <c:pt idx="6">
                  <c:v>146</c:v>
                </c:pt>
                <c:pt idx="7">
                  <c:v>139</c:v>
                </c:pt>
                <c:pt idx="8">
                  <c:v>136</c:v>
                </c:pt>
                <c:pt idx="9">
                  <c:v>92</c:v>
                </c:pt>
                <c:pt idx="10">
                  <c:v>95</c:v>
                </c:pt>
                <c:pt idx="11">
                  <c:v>59</c:v>
                </c:pt>
                <c:pt idx="12">
                  <c:v>33</c:v>
                </c:pt>
                <c:pt idx="13">
                  <c:v>19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D-4C39-A48C-A7DA20624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9997552"/>
        <c:axId val="561019776"/>
      </c:barChart>
      <c:lineChart>
        <c:grouping val="standard"/>
        <c:varyColors val="0"/>
        <c:ser>
          <c:idx val="1"/>
          <c:order val="1"/>
          <c:tx>
            <c:strRef>
              <c:f>ALL!$C$261</c:f>
              <c:strCache>
                <c:ptCount val="1"/>
                <c:pt idx="0">
                  <c:v>Average of Travel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ALL!$A$262:$A$282</c:f>
              <c:strCache>
                <c:ptCount val="20"/>
                <c:pt idx="0">
                  <c:v>501-1000</c:v>
                </c:pt>
                <c:pt idx="1">
                  <c:v>1001-1500</c:v>
                </c:pt>
                <c:pt idx="2">
                  <c:v>1501-2000</c:v>
                </c:pt>
                <c:pt idx="3">
                  <c:v>2001-2500</c:v>
                </c:pt>
                <c:pt idx="4">
                  <c:v>2501-3000</c:v>
                </c:pt>
                <c:pt idx="5">
                  <c:v>3001-3500</c:v>
                </c:pt>
                <c:pt idx="6">
                  <c:v>3501-4000</c:v>
                </c:pt>
                <c:pt idx="7">
                  <c:v>4001-4500</c:v>
                </c:pt>
                <c:pt idx="8">
                  <c:v>4501-5000</c:v>
                </c:pt>
                <c:pt idx="9">
                  <c:v>5001-5500</c:v>
                </c:pt>
                <c:pt idx="10">
                  <c:v>5501-6000</c:v>
                </c:pt>
                <c:pt idx="11">
                  <c:v>6001-6500</c:v>
                </c:pt>
                <c:pt idx="12">
                  <c:v>6501-7000</c:v>
                </c:pt>
                <c:pt idx="13">
                  <c:v>7001-7500</c:v>
                </c:pt>
                <c:pt idx="14">
                  <c:v>7501-8000</c:v>
                </c:pt>
                <c:pt idx="15">
                  <c:v>8001-8500</c:v>
                </c:pt>
                <c:pt idx="16">
                  <c:v>8501-9000</c:v>
                </c:pt>
                <c:pt idx="17">
                  <c:v>9001-9500</c:v>
                </c:pt>
                <c:pt idx="18">
                  <c:v>11001-11500</c:v>
                </c:pt>
                <c:pt idx="19">
                  <c:v>12001-12500</c:v>
                </c:pt>
              </c:strCache>
            </c:strRef>
          </c:cat>
          <c:val>
            <c:numRef>
              <c:f>ALL!$C$262:$C$282</c:f>
              <c:numCache>
                <c:formatCode>h:mm:ss</c:formatCode>
                <c:ptCount val="20"/>
                <c:pt idx="0">
                  <c:v>2.3935185185185183E-3</c:v>
                </c:pt>
                <c:pt idx="1">
                  <c:v>2.5361689814814813E-3</c:v>
                </c:pt>
                <c:pt idx="2">
                  <c:v>3.0968915343915341E-3</c:v>
                </c:pt>
                <c:pt idx="3">
                  <c:v>4.4074820788530464E-3</c:v>
                </c:pt>
                <c:pt idx="4">
                  <c:v>4.6766067538126363E-3</c:v>
                </c:pt>
                <c:pt idx="5">
                  <c:v>4.8856069254185688E-3</c:v>
                </c:pt>
                <c:pt idx="6">
                  <c:v>6.0103532470826941E-3</c:v>
                </c:pt>
                <c:pt idx="7">
                  <c:v>5.6596389555022648E-3</c:v>
                </c:pt>
                <c:pt idx="8">
                  <c:v>6.1783428649237462E-3</c:v>
                </c:pt>
                <c:pt idx="9">
                  <c:v>6.399582326892108E-3</c:v>
                </c:pt>
                <c:pt idx="10">
                  <c:v>7.4381091617933695E-3</c:v>
                </c:pt>
                <c:pt idx="11">
                  <c:v>7.0176161330822336E-3</c:v>
                </c:pt>
                <c:pt idx="12">
                  <c:v>7.6651936026936032E-3</c:v>
                </c:pt>
                <c:pt idx="13">
                  <c:v>7.3324805068226123E-3</c:v>
                </c:pt>
                <c:pt idx="14">
                  <c:v>1.1901041666666666E-2</c:v>
                </c:pt>
                <c:pt idx="15">
                  <c:v>8.5532407407407415E-3</c:v>
                </c:pt>
                <c:pt idx="16">
                  <c:v>9.4849537037037038E-3</c:v>
                </c:pt>
                <c:pt idx="17">
                  <c:v>8.8020833333333336E-3</c:v>
                </c:pt>
                <c:pt idx="18">
                  <c:v>8.4375000000000006E-3</c:v>
                </c:pt>
                <c:pt idx="19">
                  <c:v>1.3819444444444445E-2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0D-4C39-A48C-A7DA20624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976432"/>
        <c:axId val="466293872"/>
      </c:lineChart>
      <c:catAx>
        <c:axId val="25999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1019776"/>
        <c:crosses val="autoZero"/>
        <c:auto val="1"/>
        <c:lblAlgn val="ctr"/>
        <c:lblOffset val="100"/>
        <c:noMultiLvlLbl val="0"/>
      </c:catAx>
      <c:valAx>
        <c:axId val="5610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9997552"/>
        <c:crosses val="autoZero"/>
        <c:crossBetween val="between"/>
      </c:valAx>
      <c:valAx>
        <c:axId val="466293872"/>
        <c:scaling>
          <c:orientation val="minMax"/>
        </c:scaling>
        <c:delete val="0"/>
        <c:axPos val="r"/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9976432"/>
        <c:crosses val="max"/>
        <c:crossBetween val="between"/>
      </c:valAx>
      <c:catAx>
        <c:axId val="259976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6293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46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80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82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1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58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21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78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59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38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1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8FB5BA-9751-453B-B795-43B928110071}" type="datetimeFigureOut">
              <a:rPr lang="hr-HR" smtClean="0"/>
              <a:t>14.12.2023.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3129C77-FB54-425D-94FF-9E9E2E045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78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692-1256-B3A1-ABB3-92402696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hr-HR" b="1" dirty="0">
                <a:latin typeface="+mn-lt"/>
              </a:rPr>
              <a:t>GLOVO  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87B9-DC83-A4AF-54D5-C9B1997D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hr-HR" sz="3600" b="1" dirty="0"/>
          </a:p>
          <a:p>
            <a:r>
              <a:rPr lang="hr-HR" sz="3600" b="1" dirty="0"/>
              <a:t>1. </a:t>
            </a:r>
            <a:r>
              <a:rPr lang="hr-HR" sz="3600" b="1" dirty="0" err="1"/>
              <a:t>Delivery</a:t>
            </a:r>
            <a:r>
              <a:rPr lang="hr-HR" sz="3600" b="1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8664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- </a:t>
            </a:r>
            <a:r>
              <a:rPr lang="hr-HR" sz="2400" b="1" dirty="0" err="1"/>
              <a:t>Transportation</a:t>
            </a:r>
            <a:r>
              <a:rPr lang="hr-HR" sz="2400" b="1" dirty="0"/>
              <a:t> - </a:t>
            </a:r>
            <a:r>
              <a:rPr lang="hr-HR" sz="2400" b="1" dirty="0" err="1"/>
              <a:t>Bicycle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B8A18-FD80-A72A-60CD-1FEC8BE6A348}"/>
              </a:ext>
            </a:extLst>
          </p:cNvPr>
          <p:cNvSpPr txBox="1"/>
          <p:nvPr/>
        </p:nvSpPr>
        <p:spPr>
          <a:xfrm>
            <a:off x="764506" y="6182045"/>
            <a:ext cx="7966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1600" dirty="0"/>
              <a:t>- we should limit bicycle transportation on max 7,5 km range, review and adjust in next week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1360AC-5D48-E0A7-EF03-B44501D50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899796"/>
              </p:ext>
            </p:extLst>
          </p:nvPr>
        </p:nvGraphicFramePr>
        <p:xfrm>
          <a:off x="771523" y="1030925"/>
          <a:ext cx="10655971" cy="515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689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- </a:t>
            </a:r>
            <a:r>
              <a:rPr lang="hr-HR" sz="2400" b="1" dirty="0" err="1"/>
              <a:t>Transportation</a:t>
            </a:r>
            <a:r>
              <a:rPr lang="hr-HR" sz="2400" b="1" dirty="0"/>
              <a:t> - Car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B8A18-FD80-A72A-60CD-1FEC8BE6A348}"/>
              </a:ext>
            </a:extLst>
          </p:cNvPr>
          <p:cNvSpPr txBox="1"/>
          <p:nvPr/>
        </p:nvSpPr>
        <p:spPr>
          <a:xfrm>
            <a:off x="764506" y="6182045"/>
            <a:ext cx="7736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1600" dirty="0"/>
              <a:t>- we should limit car transportation on max 12,5 km range, review and adjust in next week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B146BB-03AD-E9C4-0B3E-54A18AD43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242075"/>
              </p:ext>
            </p:extLst>
          </p:nvPr>
        </p:nvGraphicFramePr>
        <p:xfrm>
          <a:off x="771524" y="1030925"/>
          <a:ext cx="10823576" cy="515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32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539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– </a:t>
            </a:r>
            <a:r>
              <a:rPr lang="hr-HR" sz="2400" b="1" dirty="0" err="1"/>
              <a:t>Transportation</a:t>
            </a:r>
            <a:r>
              <a:rPr lang="hr-HR" sz="2400" b="1" dirty="0"/>
              <a:t> - </a:t>
            </a:r>
            <a:r>
              <a:rPr lang="hr-HR" sz="2400" b="1" dirty="0" err="1"/>
              <a:t>Motorbike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B8A18-FD80-A72A-60CD-1FEC8BE6A348}"/>
              </a:ext>
            </a:extLst>
          </p:cNvPr>
          <p:cNvSpPr txBox="1"/>
          <p:nvPr/>
        </p:nvSpPr>
        <p:spPr>
          <a:xfrm>
            <a:off x="764506" y="6182045"/>
            <a:ext cx="836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1600" dirty="0"/>
              <a:t>- we should limit </a:t>
            </a:r>
            <a:r>
              <a:rPr lang="hr-HR" sz="1600" dirty="0" err="1"/>
              <a:t>motorbike</a:t>
            </a:r>
            <a:r>
              <a:rPr lang="hr-HR" sz="1600" dirty="0"/>
              <a:t> transportation on </a:t>
            </a:r>
            <a:r>
              <a:rPr lang="hr-HR" sz="1600" dirty="0" err="1"/>
              <a:t>max</a:t>
            </a:r>
            <a:r>
              <a:rPr lang="hr-HR" sz="1600" dirty="0"/>
              <a:t> 11,5 km range, review and adjust in next week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12F4C2-E2C2-B368-1049-01D67388B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259138"/>
              </p:ext>
            </p:extLst>
          </p:nvPr>
        </p:nvGraphicFramePr>
        <p:xfrm>
          <a:off x="764507" y="1030925"/>
          <a:ext cx="10398794" cy="5052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248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748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 err="1"/>
              <a:t>Average</a:t>
            </a:r>
            <a:r>
              <a:rPr lang="hr-HR" sz="2400" b="1" dirty="0"/>
              <a:t> Total </a:t>
            </a:r>
            <a:r>
              <a:rPr lang="hr-HR" sz="2400" b="1" dirty="0" err="1"/>
              <a:t>Delivery</a:t>
            </a:r>
            <a:r>
              <a:rPr lang="hr-HR" sz="2400" b="1" dirty="0"/>
              <a:t> Time - Top 5 </a:t>
            </a:r>
            <a:r>
              <a:rPr lang="hr-HR" sz="2400" b="1" dirty="0" err="1"/>
              <a:t>stores</a:t>
            </a:r>
            <a:r>
              <a:rPr lang="hr-HR" sz="2400" b="1" dirty="0"/>
              <a:t> </a:t>
            </a:r>
            <a:r>
              <a:rPr lang="hr-HR" sz="2400" b="1" dirty="0" err="1"/>
              <a:t>performance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C3C3D3-CF0B-3AF8-8F7C-B611C8D3A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84407"/>
              </p:ext>
            </p:extLst>
          </p:nvPr>
        </p:nvGraphicFramePr>
        <p:xfrm>
          <a:off x="771524" y="1030925"/>
          <a:ext cx="10648952" cy="525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04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0AFC5-F15A-7FCF-B1F8-188A88371258}"/>
              </a:ext>
            </a:extLst>
          </p:cNvPr>
          <p:cNvSpPr txBox="1"/>
          <p:nvPr/>
        </p:nvSpPr>
        <p:spPr>
          <a:xfrm>
            <a:off x="771524" y="569260"/>
            <a:ext cx="388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GENERAL OBSERVATIONS:</a:t>
            </a:r>
            <a:endParaRPr lang="hr-H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80479-5BCE-38D6-BD5B-6AA0A5D25D96}"/>
              </a:ext>
            </a:extLst>
          </p:cNvPr>
          <p:cNvSpPr txBox="1"/>
          <p:nvPr/>
        </p:nvSpPr>
        <p:spPr>
          <a:xfrm>
            <a:off x="523874" y="1030925"/>
            <a:ext cx="1053717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600" dirty="0"/>
              <a:t>-on </a:t>
            </a:r>
            <a:r>
              <a:rPr lang="hr-HR" sz="1600" dirty="0" err="1"/>
              <a:t>Wednesday</a:t>
            </a:r>
            <a:r>
              <a:rPr lang="hr-HR" sz="1600" dirty="0"/>
              <a:t>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probably</a:t>
            </a:r>
            <a:r>
              <a:rPr lang="hr-HR" sz="1600" dirty="0"/>
              <a:t> had some event </a:t>
            </a:r>
            <a:r>
              <a:rPr lang="hr-HR" sz="1600" dirty="0" err="1"/>
              <a:t>that</a:t>
            </a:r>
            <a:r>
              <a:rPr lang="hr-HR" sz="1600" dirty="0"/>
              <a:t> </a:t>
            </a:r>
            <a:r>
              <a:rPr lang="hr-HR" sz="1600" dirty="0" err="1"/>
              <a:t>influenced</a:t>
            </a:r>
            <a:r>
              <a:rPr lang="hr-HR" sz="1600" dirty="0"/>
              <a:t> </a:t>
            </a:r>
            <a:r>
              <a:rPr lang="hr-HR" sz="1600" dirty="0" err="1"/>
              <a:t>performance</a:t>
            </a:r>
            <a:r>
              <a:rPr lang="hr-HR" sz="1600" dirty="0"/>
              <a:t> – </a:t>
            </a:r>
            <a:r>
              <a:rPr lang="hr-HR" sz="1600" dirty="0" err="1"/>
              <a:t>increased</a:t>
            </a:r>
            <a:r>
              <a:rPr lang="hr-HR" sz="1600" dirty="0"/>
              <a:t> </a:t>
            </a:r>
            <a:r>
              <a:rPr lang="hr-HR" sz="1600" dirty="0" err="1"/>
              <a:t>number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orders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should</a:t>
            </a:r>
            <a:r>
              <a:rPr lang="hr-HR" sz="1600" dirty="0"/>
              <a:t> </a:t>
            </a:r>
            <a:r>
              <a:rPr lang="hr-HR" sz="1600" dirty="0" err="1"/>
              <a:t>look</a:t>
            </a:r>
            <a:r>
              <a:rPr lang="hr-HR" sz="1600" dirty="0"/>
              <a:t> </a:t>
            </a:r>
            <a:r>
              <a:rPr lang="hr-HR" sz="1600" dirty="0" err="1"/>
              <a:t>into</a:t>
            </a:r>
            <a:r>
              <a:rPr lang="hr-HR" sz="1600" dirty="0"/>
              <a:t> </a:t>
            </a:r>
            <a:r>
              <a:rPr lang="hr-HR" sz="1600" dirty="0" err="1"/>
              <a:t>upcoming</a:t>
            </a:r>
            <a:r>
              <a:rPr lang="hr-HR" sz="1600" dirty="0"/>
              <a:t> 4 </a:t>
            </a:r>
            <a:r>
              <a:rPr lang="hr-HR" sz="1600" dirty="0" err="1"/>
              <a:t>weeks</a:t>
            </a:r>
            <a:r>
              <a:rPr lang="hr-HR" sz="1600" dirty="0"/>
              <a:t> to </a:t>
            </a:r>
            <a:r>
              <a:rPr lang="hr-HR" sz="1600" dirty="0" err="1"/>
              <a:t>see</a:t>
            </a:r>
            <a:r>
              <a:rPr lang="hr-HR" sz="1600" dirty="0"/>
              <a:t> </a:t>
            </a:r>
            <a:r>
              <a:rPr lang="hr-HR" sz="1600" dirty="0" err="1"/>
              <a:t>weather</a:t>
            </a:r>
            <a:r>
              <a:rPr lang="hr-HR" sz="1600" dirty="0"/>
              <a:t> </a:t>
            </a:r>
            <a:r>
              <a:rPr lang="hr-HR" sz="1600" dirty="0" err="1"/>
              <a:t>conditions</a:t>
            </a:r>
            <a:r>
              <a:rPr lang="hr-HR" sz="1600" dirty="0"/>
              <a:t>, </a:t>
            </a:r>
            <a:r>
              <a:rPr lang="hr-HR" sz="1600" dirty="0" err="1"/>
              <a:t>special</a:t>
            </a:r>
            <a:r>
              <a:rPr lang="hr-HR" sz="1600" dirty="0"/>
              <a:t> </a:t>
            </a:r>
            <a:r>
              <a:rPr lang="hr-HR" sz="1600" dirty="0" err="1"/>
              <a:t>events</a:t>
            </a:r>
            <a:r>
              <a:rPr lang="hr-HR" sz="1600" dirty="0"/>
              <a:t>, </a:t>
            </a:r>
            <a:r>
              <a:rPr lang="hr-HR" sz="1600" dirty="0" err="1"/>
              <a:t>or</a:t>
            </a:r>
            <a:r>
              <a:rPr lang="hr-HR" sz="1600" dirty="0"/>
              <a:t> </a:t>
            </a:r>
            <a:r>
              <a:rPr lang="hr-HR" sz="1600" dirty="0" err="1"/>
              <a:t>any</a:t>
            </a:r>
            <a:r>
              <a:rPr lang="hr-HR" sz="1600" dirty="0"/>
              <a:t> </a:t>
            </a:r>
            <a:r>
              <a:rPr lang="hr-HR" sz="1600" dirty="0" err="1"/>
              <a:t>other</a:t>
            </a:r>
            <a:r>
              <a:rPr lang="hr-HR" sz="1600" dirty="0"/>
              <a:t> </a:t>
            </a:r>
            <a:r>
              <a:rPr lang="hr-HR" sz="1600" dirty="0" err="1"/>
              <a:t>situations</a:t>
            </a:r>
            <a:r>
              <a:rPr lang="hr-HR" sz="1600" dirty="0"/>
              <a:t> </a:t>
            </a:r>
            <a:r>
              <a:rPr lang="hr-HR" sz="1600" dirty="0" err="1"/>
              <a:t>that</a:t>
            </a:r>
            <a:r>
              <a:rPr lang="hr-HR" sz="1600" dirty="0"/>
              <a:t> </a:t>
            </a:r>
            <a:r>
              <a:rPr lang="hr-HR" sz="1600" dirty="0" err="1"/>
              <a:t>could</a:t>
            </a:r>
            <a:r>
              <a:rPr lang="hr-HR" sz="1600" dirty="0"/>
              <a:t>   </a:t>
            </a:r>
            <a:r>
              <a:rPr lang="hr-HR" sz="1600" dirty="0" err="1"/>
              <a:t>potentualy</a:t>
            </a:r>
            <a:r>
              <a:rPr lang="hr-HR" sz="1600" dirty="0"/>
              <a:t> influence </a:t>
            </a:r>
            <a:r>
              <a:rPr lang="hr-HR" sz="1600" dirty="0" err="1"/>
              <a:t>our</a:t>
            </a:r>
            <a:r>
              <a:rPr lang="hr-HR" sz="1600" dirty="0"/>
              <a:t> </a:t>
            </a:r>
            <a:r>
              <a:rPr lang="hr-HR" sz="1600" dirty="0" err="1"/>
              <a:t>performance</a:t>
            </a:r>
            <a:r>
              <a:rPr lang="hr-HR" sz="1600" dirty="0"/>
              <a:t> to make </a:t>
            </a:r>
            <a:r>
              <a:rPr lang="hr-HR" sz="1600" dirty="0" err="1"/>
              <a:t>proper</a:t>
            </a:r>
            <a:r>
              <a:rPr lang="hr-HR" sz="1600" dirty="0"/>
              <a:t> </a:t>
            </a:r>
            <a:r>
              <a:rPr lang="hr-HR" sz="1600" dirty="0" err="1"/>
              <a:t>adjustments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service</a:t>
            </a:r>
            <a:r>
              <a:rPr lang="hr-HR" sz="1600" dirty="0"/>
              <a:t> </a:t>
            </a:r>
            <a:r>
              <a:rPr lang="hr-HR" sz="1600" dirty="0" err="1"/>
              <a:t>delivery</a:t>
            </a:r>
            <a:r>
              <a:rPr lang="hr-HR" sz="1600" dirty="0"/>
              <a:t> </a:t>
            </a:r>
            <a:r>
              <a:rPr lang="hr-HR" sz="1600" dirty="0" err="1"/>
              <a:t>ranges</a:t>
            </a:r>
            <a:r>
              <a:rPr lang="hr-HR" sz="1600" dirty="0"/>
              <a:t> </a:t>
            </a:r>
            <a:r>
              <a:rPr lang="hr-HR" sz="1600" dirty="0" err="1"/>
              <a:t>should</a:t>
            </a:r>
            <a:r>
              <a:rPr lang="hr-HR" sz="1600" dirty="0"/>
              <a:t> </a:t>
            </a:r>
            <a:r>
              <a:rPr lang="hr-HR" sz="1600" dirty="0" err="1"/>
              <a:t>be</a:t>
            </a:r>
            <a:r>
              <a:rPr lang="hr-HR" sz="1600" dirty="0"/>
              <a:t> </a:t>
            </a:r>
            <a:r>
              <a:rPr lang="hr-HR" sz="1600" dirty="0" err="1"/>
              <a:t>generaly</a:t>
            </a:r>
            <a:r>
              <a:rPr lang="hr-HR" sz="1600" dirty="0"/>
              <a:t> </a:t>
            </a:r>
            <a:r>
              <a:rPr lang="hr-HR" sz="1600" dirty="0" err="1"/>
              <a:t>shorter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reduce</a:t>
            </a:r>
            <a:r>
              <a:rPr lang="hr-HR" sz="1600" dirty="0"/>
              <a:t> </a:t>
            </a:r>
            <a:r>
              <a:rPr lang="hr-HR" sz="1600" dirty="0" err="1"/>
              <a:t>assigment</a:t>
            </a:r>
            <a:r>
              <a:rPr lang="hr-HR" sz="1600" dirty="0"/>
              <a:t> time - </a:t>
            </a:r>
            <a:r>
              <a:rPr lang="hr-HR" sz="1600" dirty="0" err="1"/>
              <a:t>motivate</a:t>
            </a:r>
            <a:r>
              <a:rPr lang="hr-HR" sz="1600" dirty="0"/>
              <a:t> </a:t>
            </a:r>
            <a:r>
              <a:rPr lang="hr-HR" sz="1600" dirty="0" err="1"/>
              <a:t>couriers</a:t>
            </a:r>
            <a:r>
              <a:rPr lang="hr-HR" sz="1600" dirty="0"/>
              <a:t> to </a:t>
            </a:r>
            <a:r>
              <a:rPr lang="hr-HR" sz="1600" dirty="0" err="1"/>
              <a:t>accept</a:t>
            </a:r>
            <a:r>
              <a:rPr lang="hr-HR" sz="1600" dirty="0"/>
              <a:t> </a:t>
            </a:r>
            <a:r>
              <a:rPr lang="hr-HR" sz="1600" dirty="0" err="1"/>
              <a:t>first</a:t>
            </a:r>
            <a:r>
              <a:rPr lang="hr-HR" sz="1600" dirty="0"/>
              <a:t> </a:t>
            </a:r>
            <a:r>
              <a:rPr lang="hr-HR" sz="1600" dirty="0" err="1"/>
              <a:t>order</a:t>
            </a:r>
            <a:r>
              <a:rPr lang="hr-HR" sz="1600" dirty="0"/>
              <a:t> </a:t>
            </a:r>
            <a:r>
              <a:rPr lang="hr-HR" sz="1600" dirty="0" err="1"/>
              <a:t>they</a:t>
            </a:r>
            <a:r>
              <a:rPr lang="hr-HR" sz="1600" dirty="0"/>
              <a:t> </a:t>
            </a:r>
            <a:r>
              <a:rPr lang="hr-HR" sz="1600" dirty="0" err="1"/>
              <a:t>get</a:t>
            </a:r>
            <a:r>
              <a:rPr lang="hr-HR" sz="1600" dirty="0"/>
              <a:t> 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couriers</a:t>
            </a:r>
            <a:r>
              <a:rPr lang="hr-HR" sz="1600" dirty="0"/>
              <a:t> </a:t>
            </a:r>
            <a:r>
              <a:rPr lang="hr-HR" sz="1600" dirty="0" err="1"/>
              <a:t>prefer</a:t>
            </a:r>
            <a:r>
              <a:rPr lang="hr-HR" sz="1600" dirty="0"/>
              <a:t> to take </a:t>
            </a:r>
            <a:r>
              <a:rPr lang="hr-HR" sz="1600" dirty="0" err="1"/>
              <a:t>order</a:t>
            </a:r>
            <a:r>
              <a:rPr lang="hr-HR" sz="1600" dirty="0"/>
              <a:t> </a:t>
            </a:r>
            <a:r>
              <a:rPr lang="hr-HR" sz="1600" dirty="0" err="1"/>
              <a:t>when</a:t>
            </a:r>
            <a:r>
              <a:rPr lang="hr-HR" sz="1600" dirty="0"/>
              <a:t> </a:t>
            </a:r>
            <a:r>
              <a:rPr lang="hr-HR" sz="1600" dirty="0" err="1"/>
              <a:t>they</a:t>
            </a:r>
            <a:r>
              <a:rPr lang="hr-HR" sz="1600" dirty="0"/>
              <a:t> are </a:t>
            </a:r>
            <a:r>
              <a:rPr lang="hr-HR" sz="1600" dirty="0" err="1"/>
              <a:t>in</a:t>
            </a:r>
            <a:r>
              <a:rPr lang="hr-HR" sz="1600" dirty="0"/>
              <a:t> 100 m </a:t>
            </a:r>
            <a:r>
              <a:rPr lang="hr-HR" sz="1600" dirty="0" err="1"/>
              <a:t>store</a:t>
            </a:r>
            <a:r>
              <a:rPr lang="hr-HR" sz="1600" dirty="0"/>
              <a:t> </a:t>
            </a:r>
            <a:r>
              <a:rPr lang="hr-HR" sz="1600" dirty="0" err="1"/>
              <a:t>area</a:t>
            </a:r>
            <a:r>
              <a:rPr lang="hr-HR" sz="1600" dirty="0"/>
              <a:t> to </a:t>
            </a:r>
            <a:r>
              <a:rPr lang="hr-HR" sz="1600" dirty="0" err="1"/>
              <a:t>increase</a:t>
            </a:r>
            <a:r>
              <a:rPr lang="hr-HR" sz="1600" dirty="0"/>
              <a:t> </a:t>
            </a:r>
            <a:r>
              <a:rPr lang="hr-HR" sz="1600" dirty="0" err="1"/>
              <a:t>wait</a:t>
            </a:r>
            <a:r>
              <a:rPr lang="hr-HR" sz="1600" dirty="0"/>
              <a:t> time </a:t>
            </a:r>
            <a:r>
              <a:rPr lang="hr-HR" sz="1600" dirty="0" err="1"/>
              <a:t>that</a:t>
            </a:r>
            <a:r>
              <a:rPr lang="hr-HR" sz="1600" dirty="0"/>
              <a:t> </a:t>
            </a:r>
            <a:r>
              <a:rPr lang="hr-HR" sz="1600" dirty="0" err="1"/>
              <a:t>is</a:t>
            </a:r>
            <a:r>
              <a:rPr lang="hr-HR" sz="1600" dirty="0"/>
              <a:t> </a:t>
            </a:r>
            <a:r>
              <a:rPr lang="hr-HR" sz="1600" dirty="0" err="1"/>
              <a:t>paid</a:t>
            </a:r>
            <a:r>
              <a:rPr lang="hr-HR" sz="1600" dirty="0"/>
              <a:t>, </a:t>
            </a:r>
            <a:r>
              <a:rPr lang="hr-HR" sz="1600" dirty="0" err="1"/>
              <a:t>thats</a:t>
            </a:r>
            <a:r>
              <a:rPr lang="hr-HR" sz="1600" dirty="0"/>
              <a:t> </a:t>
            </a:r>
            <a:r>
              <a:rPr lang="hr-HR" sz="1600" dirty="0" err="1"/>
              <a:t>why</a:t>
            </a:r>
            <a:r>
              <a:rPr lang="hr-HR" sz="1600" dirty="0"/>
              <a:t>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see</a:t>
            </a:r>
            <a:r>
              <a:rPr lang="hr-HR" sz="1600" dirty="0"/>
              <a:t> more </a:t>
            </a:r>
            <a:r>
              <a:rPr lang="hr-HR" sz="1600" dirty="0" err="1"/>
              <a:t>refused</a:t>
            </a:r>
            <a:r>
              <a:rPr lang="hr-HR" sz="1600" dirty="0"/>
              <a:t> </a:t>
            </a:r>
            <a:r>
              <a:rPr lang="hr-HR" sz="1600" dirty="0" err="1"/>
              <a:t>orders</a:t>
            </a:r>
            <a:r>
              <a:rPr lang="hr-HR" sz="1600" dirty="0"/>
              <a:t> </a:t>
            </a:r>
            <a:r>
              <a:rPr lang="hr-HR" sz="1600" dirty="0" err="1"/>
              <a:t>and</a:t>
            </a:r>
            <a:r>
              <a:rPr lang="hr-HR" sz="1600" dirty="0"/>
              <a:t> </a:t>
            </a:r>
            <a:r>
              <a:rPr lang="hr-HR" sz="1600" dirty="0" err="1"/>
              <a:t>higher</a:t>
            </a:r>
            <a:r>
              <a:rPr lang="hr-HR" sz="1600" dirty="0"/>
              <a:t> </a:t>
            </a:r>
            <a:r>
              <a:rPr lang="hr-HR" sz="1600" dirty="0" err="1"/>
              <a:t>assign</a:t>
            </a:r>
            <a:r>
              <a:rPr lang="hr-HR" sz="1600" dirty="0"/>
              <a:t> </a:t>
            </a:r>
            <a:r>
              <a:rPr lang="hr-HR" sz="1600" dirty="0" err="1"/>
              <a:t>times</a:t>
            </a:r>
            <a:r>
              <a:rPr lang="hr-HR" sz="1600" dirty="0"/>
              <a:t> </a:t>
            </a:r>
            <a:r>
              <a:rPr lang="hr-HR" sz="1600" dirty="0" err="1"/>
              <a:t>when</a:t>
            </a:r>
            <a:r>
              <a:rPr lang="hr-HR" sz="1600" dirty="0"/>
              <a:t> </a:t>
            </a:r>
            <a:r>
              <a:rPr lang="hr-HR" sz="1600" dirty="0" err="1"/>
              <a:t>couriers</a:t>
            </a:r>
            <a:r>
              <a:rPr lang="hr-HR" sz="1600" dirty="0"/>
              <a:t> are </a:t>
            </a:r>
            <a:r>
              <a:rPr lang="hr-HR" sz="1600" dirty="0" err="1"/>
              <a:t>out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area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there</a:t>
            </a:r>
            <a:r>
              <a:rPr lang="hr-HR" sz="1600" dirty="0"/>
              <a:t> </a:t>
            </a:r>
            <a:r>
              <a:rPr lang="hr-HR" sz="1600" dirty="0" err="1"/>
              <a:t>is</a:t>
            </a:r>
            <a:r>
              <a:rPr lang="hr-HR" sz="1600" dirty="0"/>
              <a:t> </a:t>
            </a:r>
            <a:r>
              <a:rPr lang="hr-HR" sz="1600" dirty="0" err="1"/>
              <a:t>possibility</a:t>
            </a:r>
            <a:r>
              <a:rPr lang="hr-HR" sz="1600" dirty="0"/>
              <a:t> </a:t>
            </a:r>
            <a:r>
              <a:rPr lang="hr-HR" sz="1600" dirty="0" err="1"/>
              <a:t>and</a:t>
            </a:r>
            <a:r>
              <a:rPr lang="hr-HR" sz="1600" dirty="0"/>
              <a:t> </a:t>
            </a:r>
            <a:r>
              <a:rPr lang="hr-HR" sz="1600" dirty="0" err="1"/>
              <a:t>need</a:t>
            </a:r>
            <a:r>
              <a:rPr lang="hr-HR" sz="1600" dirty="0"/>
              <a:t> to </a:t>
            </a:r>
            <a:r>
              <a:rPr lang="hr-HR" sz="1600" dirty="0" err="1"/>
              <a:t>dvelve</a:t>
            </a:r>
            <a:r>
              <a:rPr lang="hr-HR" sz="1600" dirty="0"/>
              <a:t> </a:t>
            </a:r>
            <a:r>
              <a:rPr lang="hr-HR" sz="1600" dirty="0" err="1"/>
              <a:t>deeper</a:t>
            </a:r>
            <a:r>
              <a:rPr lang="hr-HR" sz="1600" dirty="0"/>
              <a:t> </a:t>
            </a:r>
            <a:r>
              <a:rPr lang="hr-HR" sz="1600" dirty="0" err="1"/>
              <a:t>into</a:t>
            </a:r>
            <a:r>
              <a:rPr lang="hr-HR" sz="1600" dirty="0"/>
              <a:t> data, </a:t>
            </a:r>
            <a:r>
              <a:rPr lang="hr-HR" sz="1600" dirty="0" err="1"/>
              <a:t>determine</a:t>
            </a:r>
            <a:r>
              <a:rPr lang="hr-HR" sz="1600" dirty="0"/>
              <a:t> </a:t>
            </a:r>
            <a:r>
              <a:rPr lang="hr-HR" sz="1600" dirty="0" err="1"/>
              <a:t>store</a:t>
            </a:r>
            <a:r>
              <a:rPr lang="hr-HR" sz="1600" dirty="0"/>
              <a:t> </a:t>
            </a:r>
            <a:r>
              <a:rPr lang="hr-HR" sz="1600" dirty="0" err="1"/>
              <a:t>correlations</a:t>
            </a:r>
            <a:r>
              <a:rPr lang="hr-HR" sz="1600" dirty="0"/>
              <a:t>, </a:t>
            </a:r>
            <a:r>
              <a:rPr lang="hr-HR" sz="1600" dirty="0" err="1"/>
              <a:t>distances</a:t>
            </a:r>
            <a:r>
              <a:rPr lang="hr-HR" sz="1600" dirty="0"/>
              <a:t>, </a:t>
            </a:r>
            <a:r>
              <a:rPr lang="hr-HR" sz="1600" dirty="0" err="1"/>
              <a:t>travel</a:t>
            </a:r>
            <a:r>
              <a:rPr lang="hr-HR" sz="1600" dirty="0"/>
              <a:t> </a:t>
            </a:r>
            <a:r>
              <a:rPr lang="hr-HR" sz="1600" dirty="0" err="1"/>
              <a:t>times</a:t>
            </a:r>
            <a:r>
              <a:rPr lang="hr-HR" sz="1600" dirty="0"/>
              <a:t>, </a:t>
            </a:r>
            <a:r>
              <a:rPr lang="hr-HR" sz="1600" dirty="0" err="1"/>
              <a:t>establish</a:t>
            </a:r>
            <a:r>
              <a:rPr lang="hr-HR" sz="1600" dirty="0"/>
              <a:t> </a:t>
            </a:r>
            <a:r>
              <a:rPr lang="hr-HR" sz="1600" dirty="0" err="1"/>
              <a:t>clear</a:t>
            </a:r>
            <a:r>
              <a:rPr lang="hr-HR" sz="1600" dirty="0"/>
              <a:t> </a:t>
            </a:r>
            <a:r>
              <a:rPr lang="hr-HR" sz="1600" dirty="0" err="1"/>
              <a:t>and</a:t>
            </a:r>
            <a:r>
              <a:rPr lang="hr-HR" sz="1600" dirty="0"/>
              <a:t> </a:t>
            </a:r>
            <a:r>
              <a:rPr lang="hr-HR" sz="1600" dirty="0" err="1"/>
              <a:t>reusable</a:t>
            </a:r>
            <a:r>
              <a:rPr lang="hr-HR" sz="1600" dirty="0"/>
              <a:t> </a:t>
            </a:r>
            <a:r>
              <a:rPr lang="hr-HR" sz="1600" dirty="0" err="1"/>
              <a:t>statistic</a:t>
            </a:r>
            <a:r>
              <a:rPr lang="hr-HR" sz="1600" dirty="0"/>
              <a:t> </a:t>
            </a:r>
            <a:r>
              <a:rPr lang="hr-HR" sz="1600" dirty="0" err="1"/>
              <a:t>models</a:t>
            </a:r>
            <a:r>
              <a:rPr lang="hr-HR" sz="1600" dirty="0"/>
              <a:t> </a:t>
            </a:r>
            <a:r>
              <a:rPr lang="hr-HR" sz="1600" dirty="0" err="1"/>
              <a:t>that</a:t>
            </a:r>
            <a:r>
              <a:rPr lang="hr-HR" sz="1600" dirty="0"/>
              <a:t> </a:t>
            </a:r>
            <a:r>
              <a:rPr lang="hr-HR" sz="1600" dirty="0" err="1"/>
              <a:t>describe</a:t>
            </a:r>
            <a:r>
              <a:rPr lang="hr-HR" sz="1600" dirty="0"/>
              <a:t> data </a:t>
            </a:r>
            <a:r>
              <a:rPr lang="hr-HR" sz="1600" dirty="0" err="1"/>
              <a:t>changes</a:t>
            </a:r>
            <a:r>
              <a:rPr lang="hr-HR" sz="1600" dirty="0"/>
              <a:t> 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also</a:t>
            </a:r>
            <a:r>
              <a:rPr lang="hr-HR" sz="1600" dirty="0"/>
              <a:t> </a:t>
            </a:r>
            <a:r>
              <a:rPr lang="hr-HR" sz="1600" dirty="0" err="1"/>
              <a:t>geographical</a:t>
            </a:r>
            <a:r>
              <a:rPr lang="hr-HR" sz="1600" dirty="0"/>
              <a:t> </a:t>
            </a:r>
            <a:r>
              <a:rPr lang="hr-HR" sz="1600" dirty="0" err="1"/>
              <a:t>position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store</a:t>
            </a:r>
            <a:r>
              <a:rPr lang="hr-HR" sz="1600" dirty="0"/>
              <a:t> influence </a:t>
            </a:r>
            <a:r>
              <a:rPr lang="hr-HR" sz="1600" dirty="0" err="1"/>
              <a:t>whole</a:t>
            </a:r>
            <a:r>
              <a:rPr lang="hr-HR" sz="1600" dirty="0"/>
              <a:t> </a:t>
            </a:r>
            <a:r>
              <a:rPr lang="hr-HR" sz="1600" dirty="0" err="1"/>
              <a:t>lot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things</a:t>
            </a:r>
            <a:r>
              <a:rPr lang="hr-HR" sz="1600" dirty="0"/>
              <a:t> 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should</a:t>
            </a:r>
            <a:r>
              <a:rPr lang="hr-HR" sz="1600" dirty="0"/>
              <a:t> </a:t>
            </a:r>
            <a:r>
              <a:rPr lang="hr-HR" sz="1600" dirty="0" err="1"/>
              <a:t>also</a:t>
            </a:r>
            <a:r>
              <a:rPr lang="hr-HR" sz="1600" dirty="0"/>
              <a:t> </a:t>
            </a:r>
            <a:r>
              <a:rPr lang="hr-HR" sz="1600" dirty="0" err="1"/>
              <a:t>consider</a:t>
            </a:r>
            <a:r>
              <a:rPr lang="hr-HR" sz="1600" dirty="0"/>
              <a:t> human </a:t>
            </a:r>
            <a:r>
              <a:rPr lang="hr-HR" sz="1600" dirty="0" err="1"/>
              <a:t>factor</a:t>
            </a:r>
            <a:r>
              <a:rPr lang="hr-HR" sz="1600" dirty="0"/>
              <a:t>; </a:t>
            </a:r>
            <a:r>
              <a:rPr lang="hr-HR" sz="1600" dirty="0" err="1"/>
              <a:t>couriers</a:t>
            </a:r>
            <a:r>
              <a:rPr lang="hr-HR" sz="1600" dirty="0"/>
              <a:t> </a:t>
            </a:r>
            <a:r>
              <a:rPr lang="hr-HR" sz="1600" dirty="0" err="1"/>
              <a:t>motivation</a:t>
            </a:r>
            <a:r>
              <a:rPr lang="hr-HR" sz="1600" dirty="0"/>
              <a:t>, show time, </a:t>
            </a:r>
            <a:r>
              <a:rPr lang="hr-HR" sz="1600" dirty="0" err="1"/>
              <a:t>job</a:t>
            </a:r>
            <a:r>
              <a:rPr lang="hr-HR" sz="1600" dirty="0"/>
              <a:t> </a:t>
            </a:r>
            <a:r>
              <a:rPr lang="hr-HR" sz="1600" dirty="0" err="1"/>
              <a:t>responsibility</a:t>
            </a:r>
            <a:r>
              <a:rPr lang="hr-HR" sz="1600" dirty="0"/>
              <a:t>, </a:t>
            </a:r>
            <a:r>
              <a:rPr lang="hr-HR" sz="1600" dirty="0" err="1"/>
              <a:t>relations</a:t>
            </a:r>
            <a:r>
              <a:rPr lang="hr-HR" sz="1600" dirty="0"/>
              <a:t>, </a:t>
            </a:r>
            <a:r>
              <a:rPr lang="hr-HR" sz="1600" dirty="0" err="1"/>
              <a:t>culture</a:t>
            </a:r>
            <a:r>
              <a:rPr lang="hr-HR" sz="16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7A4B-EEEC-E3F4-C8D5-10D1F8C39F99}"/>
              </a:ext>
            </a:extLst>
          </p:cNvPr>
          <p:cNvSpPr txBox="1"/>
          <p:nvPr/>
        </p:nvSpPr>
        <p:spPr>
          <a:xfrm>
            <a:off x="523874" y="5609888"/>
            <a:ext cx="105371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400" i="1" dirty="0"/>
              <a:t>-  </a:t>
            </a:r>
            <a:r>
              <a:rPr lang="hr-HR" sz="1400" i="1" dirty="0" err="1"/>
              <a:t>all</a:t>
            </a:r>
            <a:r>
              <a:rPr lang="hr-HR" sz="1400" i="1" dirty="0"/>
              <a:t> </a:t>
            </a:r>
            <a:r>
              <a:rPr lang="hr-HR" sz="1400" i="1" dirty="0" err="1"/>
              <a:t>upcoming</a:t>
            </a:r>
            <a:r>
              <a:rPr lang="hr-HR" sz="1400" i="1" dirty="0"/>
              <a:t> </a:t>
            </a:r>
            <a:r>
              <a:rPr lang="hr-HR" sz="1400" i="1" dirty="0" err="1"/>
              <a:t>recomendations</a:t>
            </a:r>
            <a:r>
              <a:rPr lang="hr-HR" sz="1400" i="1" dirty="0"/>
              <a:t> are </a:t>
            </a:r>
            <a:r>
              <a:rPr lang="hr-HR" sz="1400" i="1" dirty="0" err="1"/>
              <a:t>based</a:t>
            </a:r>
            <a:r>
              <a:rPr lang="hr-HR" sz="1400" i="1" dirty="0"/>
              <a:t> on data </a:t>
            </a:r>
            <a:r>
              <a:rPr lang="hr-HR" sz="1400" i="1" dirty="0" err="1"/>
              <a:t>from</a:t>
            </a:r>
            <a:r>
              <a:rPr lang="hr-HR" sz="1400" i="1" dirty="0"/>
              <a:t> </a:t>
            </a:r>
            <a:r>
              <a:rPr lang="hr-HR" sz="1400" i="1" dirty="0" err="1"/>
              <a:t>provided</a:t>
            </a:r>
            <a:r>
              <a:rPr lang="hr-HR" sz="1400" i="1" dirty="0"/>
              <a:t> file, I </a:t>
            </a:r>
            <a:r>
              <a:rPr lang="hr-HR" sz="1400" i="1" dirty="0" err="1"/>
              <a:t>didn’t</a:t>
            </a:r>
            <a:r>
              <a:rPr lang="hr-HR" sz="1400" i="1" dirty="0"/>
              <a:t> </a:t>
            </a:r>
            <a:r>
              <a:rPr lang="hr-HR" sz="1400" i="1" dirty="0" err="1"/>
              <a:t>consider</a:t>
            </a:r>
            <a:r>
              <a:rPr lang="hr-HR" sz="1400" i="1" dirty="0"/>
              <a:t> </a:t>
            </a:r>
            <a:r>
              <a:rPr lang="hr-HR" sz="1400" i="1" dirty="0" err="1"/>
              <a:t>any</a:t>
            </a:r>
            <a:r>
              <a:rPr lang="hr-HR" sz="1400" i="1" dirty="0"/>
              <a:t> </a:t>
            </a:r>
            <a:r>
              <a:rPr lang="hr-HR" sz="1400" i="1" dirty="0" err="1"/>
              <a:t>special</a:t>
            </a:r>
            <a:r>
              <a:rPr lang="hr-HR" sz="1400" i="1" dirty="0"/>
              <a:t> </a:t>
            </a:r>
            <a:r>
              <a:rPr lang="hr-HR" sz="1400" i="1" dirty="0" err="1"/>
              <a:t>conditions</a:t>
            </a:r>
            <a:r>
              <a:rPr lang="hr-HR" sz="1400" i="1" dirty="0"/>
              <a:t>, but </a:t>
            </a:r>
            <a:r>
              <a:rPr lang="hr-HR" sz="1400" i="1" dirty="0" err="1"/>
              <a:t>assumed</a:t>
            </a:r>
            <a:r>
              <a:rPr lang="hr-HR" sz="1400" i="1" dirty="0"/>
              <a:t> </a:t>
            </a:r>
            <a:r>
              <a:rPr lang="hr-HR" sz="1400" i="1" dirty="0" err="1"/>
              <a:t>that</a:t>
            </a:r>
            <a:r>
              <a:rPr lang="hr-HR" sz="1400" i="1" dirty="0"/>
              <a:t> </a:t>
            </a:r>
            <a:r>
              <a:rPr lang="hr-HR" sz="1400" i="1" dirty="0" err="1"/>
              <a:t>we</a:t>
            </a:r>
            <a:r>
              <a:rPr lang="hr-HR" sz="1400" i="1" dirty="0"/>
              <a:t> </a:t>
            </a:r>
            <a:r>
              <a:rPr lang="hr-HR" sz="1400" i="1" dirty="0" err="1"/>
              <a:t>will</a:t>
            </a:r>
            <a:r>
              <a:rPr lang="hr-HR" sz="1400" i="1" dirty="0"/>
              <a:t> </a:t>
            </a:r>
            <a:r>
              <a:rPr lang="hr-HR" sz="1400" i="1" dirty="0" err="1"/>
              <a:t>repeat</a:t>
            </a:r>
            <a:r>
              <a:rPr lang="hr-HR" sz="1400" i="1" dirty="0"/>
              <a:t> </a:t>
            </a:r>
            <a:r>
              <a:rPr lang="hr-HR" sz="1400" i="1" dirty="0" err="1"/>
              <a:t>numbers</a:t>
            </a:r>
            <a:r>
              <a:rPr lang="hr-HR" sz="1400" i="1" dirty="0"/>
              <a:t> </a:t>
            </a:r>
            <a:r>
              <a:rPr lang="hr-HR" sz="1400" i="1" dirty="0" err="1"/>
              <a:t>from</a:t>
            </a:r>
            <a:r>
              <a:rPr lang="hr-HR" sz="1400" i="1" dirty="0"/>
              <a:t> </a:t>
            </a:r>
            <a:r>
              <a:rPr lang="hr-HR" sz="1400" i="1" dirty="0" err="1"/>
              <a:t>week</a:t>
            </a:r>
            <a:r>
              <a:rPr lang="hr-HR" sz="1400" i="1" dirty="0"/>
              <a:t> </a:t>
            </a:r>
            <a:r>
              <a:rPr lang="hr-HR" sz="1400" i="1" dirty="0" err="1"/>
              <a:t>we</a:t>
            </a:r>
            <a:r>
              <a:rPr lang="hr-HR" sz="1400" i="1" dirty="0"/>
              <a:t> are </a:t>
            </a:r>
            <a:r>
              <a:rPr lang="hr-HR" sz="1400" i="1" dirty="0" err="1"/>
              <a:t>observing</a:t>
            </a:r>
            <a:endParaRPr lang="hr-HR" sz="1400" i="1" dirty="0"/>
          </a:p>
          <a:p>
            <a:pPr defTabSz="1005840">
              <a:spcAft>
                <a:spcPts val="600"/>
              </a:spcAft>
            </a:pPr>
            <a:r>
              <a:rPr lang="hr-HR" sz="1400" i="1" dirty="0"/>
              <a:t>- I </a:t>
            </a:r>
            <a:r>
              <a:rPr lang="hr-HR" sz="1400" i="1" dirty="0" err="1"/>
              <a:t>didn’t</a:t>
            </a:r>
            <a:r>
              <a:rPr lang="hr-HR" sz="1400" i="1" dirty="0"/>
              <a:t> take </a:t>
            </a:r>
            <a:r>
              <a:rPr lang="hr-HR" sz="1400" i="1" dirty="0" err="1"/>
              <a:t>into</a:t>
            </a:r>
            <a:r>
              <a:rPr lang="hr-HR" sz="1400" i="1" dirty="0"/>
              <a:t> </a:t>
            </a:r>
            <a:r>
              <a:rPr lang="hr-HR" sz="1400" i="1" dirty="0" err="1"/>
              <a:t>account</a:t>
            </a:r>
            <a:r>
              <a:rPr lang="hr-HR" sz="1400" i="1" dirty="0"/>
              <a:t> </a:t>
            </a:r>
            <a:r>
              <a:rPr lang="hr-HR" sz="1400" i="1" dirty="0" err="1"/>
              <a:t>any</a:t>
            </a:r>
            <a:r>
              <a:rPr lang="hr-HR" sz="1400" i="1" dirty="0"/>
              <a:t> </a:t>
            </a:r>
            <a:r>
              <a:rPr lang="hr-HR" sz="1400" i="1" dirty="0" err="1"/>
              <a:t>additional</a:t>
            </a:r>
            <a:r>
              <a:rPr lang="hr-HR" sz="1400" i="1" dirty="0"/>
              <a:t> </a:t>
            </a:r>
            <a:r>
              <a:rPr lang="hr-HR" sz="1400" i="1" dirty="0" err="1"/>
              <a:t>assumptions</a:t>
            </a:r>
            <a:r>
              <a:rPr lang="hr-HR" sz="1400" i="1" dirty="0"/>
              <a:t> </a:t>
            </a:r>
            <a:r>
              <a:rPr lang="hr-HR" sz="1400" i="1" dirty="0" err="1"/>
              <a:t>about</a:t>
            </a:r>
            <a:r>
              <a:rPr lang="hr-HR" sz="1400" i="1" dirty="0"/>
              <a:t> </a:t>
            </a:r>
            <a:r>
              <a:rPr lang="hr-HR" sz="1400" i="1" dirty="0" err="1"/>
              <a:t>events</a:t>
            </a:r>
            <a:r>
              <a:rPr lang="hr-HR" sz="1400" i="1" dirty="0"/>
              <a:t> </a:t>
            </a:r>
            <a:r>
              <a:rPr lang="hr-HR" sz="1400" i="1" dirty="0" err="1"/>
              <a:t>or</a:t>
            </a:r>
            <a:r>
              <a:rPr lang="hr-HR" sz="1400" i="1" dirty="0"/>
              <a:t> </a:t>
            </a:r>
            <a:r>
              <a:rPr lang="hr-HR" sz="1400" i="1" dirty="0" err="1"/>
              <a:t>circumstances</a:t>
            </a:r>
            <a:r>
              <a:rPr lang="hr-HR" sz="1400" i="1" dirty="0"/>
              <a:t> </a:t>
            </a:r>
            <a:r>
              <a:rPr lang="hr-HR" sz="1400" i="1" dirty="0" err="1"/>
              <a:t>in</a:t>
            </a:r>
            <a:r>
              <a:rPr lang="hr-HR" sz="1400" i="1" dirty="0"/>
              <a:t> </a:t>
            </a:r>
            <a:r>
              <a:rPr lang="hr-HR" sz="1400" i="1" dirty="0" err="1"/>
              <a:t>observer</a:t>
            </a:r>
            <a:r>
              <a:rPr lang="hr-HR" sz="1400" i="1" dirty="0"/>
              <a:t> </a:t>
            </a:r>
            <a:r>
              <a:rPr lang="hr-HR" sz="1400" i="1" dirty="0" err="1"/>
              <a:t>week</a:t>
            </a:r>
            <a:r>
              <a:rPr lang="hr-HR" sz="1400" i="1" dirty="0"/>
              <a:t> </a:t>
            </a:r>
            <a:r>
              <a:rPr lang="hr-HR" sz="1400" i="1" dirty="0" err="1"/>
              <a:t>or</a:t>
            </a:r>
            <a:r>
              <a:rPr lang="hr-HR" sz="1400" i="1" dirty="0"/>
              <a:t> </a:t>
            </a:r>
            <a:r>
              <a:rPr lang="hr-HR" sz="1400" i="1" dirty="0" err="1"/>
              <a:t>potentialy</a:t>
            </a:r>
            <a:r>
              <a:rPr lang="hr-HR" sz="1400" i="1" dirty="0"/>
              <a:t> </a:t>
            </a:r>
            <a:r>
              <a:rPr lang="hr-HR" sz="1400" i="1" dirty="0" err="1"/>
              <a:t>in</a:t>
            </a:r>
            <a:r>
              <a:rPr lang="hr-HR" sz="1400" i="1" dirty="0"/>
              <a:t> </a:t>
            </a:r>
            <a:r>
              <a:rPr lang="hr-HR" sz="1400" i="1" dirty="0" err="1"/>
              <a:t>upcoming</a:t>
            </a:r>
            <a:r>
              <a:rPr lang="hr-HR" sz="1400" i="1" dirty="0"/>
              <a:t> </a:t>
            </a:r>
            <a:r>
              <a:rPr lang="hr-HR" sz="1400" i="1" dirty="0" err="1"/>
              <a:t>weeks</a:t>
            </a:r>
            <a:endParaRPr lang="hr-HR" sz="1400" i="1" dirty="0"/>
          </a:p>
        </p:txBody>
      </p:sp>
    </p:spTree>
    <p:extLst>
      <p:ext uri="{BB962C8B-B14F-4D97-AF65-F5344CB8AC3E}">
        <p14:creationId xmlns:p14="http://schemas.microsoft.com/office/powerpoint/2010/main" val="331664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0AFC5-F15A-7FCF-B1F8-188A88371258}"/>
              </a:ext>
            </a:extLst>
          </p:cNvPr>
          <p:cNvSpPr txBox="1"/>
          <p:nvPr/>
        </p:nvSpPr>
        <p:spPr>
          <a:xfrm>
            <a:off x="371474" y="305490"/>
            <a:ext cx="365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000" b="1" kern="1200" dirty="0">
                <a:solidFill>
                  <a:schemeClr val="tx1"/>
                </a:solidFill>
                <a:ea typeface="+mn-ea"/>
                <a:cs typeface="+mn-cs"/>
              </a:rPr>
              <a:t>WEEK 1 RECOMMENDATIONS:</a:t>
            </a:r>
            <a:endParaRPr lang="hr-H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A79E9-4C5B-B948-1D7A-8CCA7A383CC8}"/>
              </a:ext>
            </a:extLst>
          </p:cNvPr>
          <p:cNvSpPr txBox="1"/>
          <p:nvPr/>
        </p:nvSpPr>
        <p:spPr>
          <a:xfrm>
            <a:off x="353745" y="626078"/>
            <a:ext cx="1053717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increase</a:t>
            </a:r>
            <a:r>
              <a:rPr lang="hr-HR" sz="1600" dirty="0"/>
              <a:t> </a:t>
            </a:r>
            <a:r>
              <a:rPr lang="hr-HR" sz="1600" dirty="0" err="1"/>
              <a:t>number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couriers</a:t>
            </a:r>
            <a:r>
              <a:rPr lang="hr-HR" sz="1600" dirty="0"/>
              <a:t> on time </a:t>
            </a:r>
            <a:r>
              <a:rPr lang="hr-HR" sz="1600" dirty="0" err="1"/>
              <a:t>slots</a:t>
            </a:r>
            <a:r>
              <a:rPr lang="hr-HR" sz="1600" dirty="0"/>
              <a:t> </a:t>
            </a:r>
            <a:r>
              <a:rPr lang="hr-HR" sz="1600" dirty="0" err="1"/>
              <a:t>Wednesday</a:t>
            </a:r>
            <a:r>
              <a:rPr lang="hr-HR" sz="1600" dirty="0"/>
              <a:t> 20:00 – 21:00, </a:t>
            </a:r>
            <a:r>
              <a:rPr lang="hr-HR" sz="1600" dirty="0" err="1"/>
              <a:t>Saturday</a:t>
            </a:r>
            <a:r>
              <a:rPr lang="hr-HR" sz="1600" dirty="0"/>
              <a:t> 20:00 – 22:00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make </a:t>
            </a:r>
            <a:r>
              <a:rPr lang="hr-HR" sz="1600" dirty="0" err="1"/>
              <a:t>adjustments</a:t>
            </a:r>
            <a:r>
              <a:rPr lang="hr-HR" sz="1600" dirty="0"/>
              <a:t> </a:t>
            </a:r>
            <a:r>
              <a:rPr lang="hr-HR" sz="1600" dirty="0" err="1"/>
              <a:t>in</a:t>
            </a:r>
            <a:r>
              <a:rPr lang="hr-HR" sz="1600" dirty="0"/>
              <a:t> general </a:t>
            </a:r>
            <a:r>
              <a:rPr lang="hr-HR" sz="1600" dirty="0" err="1"/>
              <a:t>delivery</a:t>
            </a:r>
            <a:r>
              <a:rPr lang="hr-HR" sz="1600" dirty="0"/>
              <a:t> </a:t>
            </a:r>
            <a:r>
              <a:rPr lang="hr-HR" sz="1600" dirty="0" err="1"/>
              <a:t>range</a:t>
            </a:r>
            <a:r>
              <a:rPr lang="hr-HR" sz="1600" dirty="0"/>
              <a:t> as </a:t>
            </a:r>
            <a:r>
              <a:rPr lang="hr-HR" sz="1600" dirty="0" err="1"/>
              <a:t>previously</a:t>
            </a:r>
            <a:r>
              <a:rPr lang="hr-HR" sz="1600" dirty="0"/>
              <a:t> </a:t>
            </a:r>
            <a:r>
              <a:rPr lang="hr-HR" sz="1600" dirty="0" err="1"/>
              <a:t>suggested</a:t>
            </a:r>
            <a:endParaRPr lang="hr-H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5D82E-3098-7B46-47F0-DE00B4246C8E}"/>
              </a:ext>
            </a:extLst>
          </p:cNvPr>
          <p:cNvSpPr txBox="1"/>
          <p:nvPr/>
        </p:nvSpPr>
        <p:spPr>
          <a:xfrm>
            <a:off x="353745" y="1313327"/>
            <a:ext cx="365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000" b="1" kern="1200" dirty="0">
                <a:solidFill>
                  <a:schemeClr val="tx1"/>
                </a:solidFill>
                <a:ea typeface="+mn-ea"/>
                <a:cs typeface="+mn-cs"/>
              </a:rPr>
              <a:t>WEEK 2 RECOMMENDATIONS:</a:t>
            </a:r>
            <a:endParaRPr lang="hr-H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E45-17FA-E77F-B104-C9401110610D}"/>
              </a:ext>
            </a:extLst>
          </p:cNvPr>
          <p:cNvSpPr txBox="1"/>
          <p:nvPr/>
        </p:nvSpPr>
        <p:spPr>
          <a:xfrm>
            <a:off x="371474" y="1713437"/>
            <a:ext cx="1053717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600" dirty="0"/>
              <a:t>- observe results from week 1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increase</a:t>
            </a:r>
            <a:r>
              <a:rPr lang="hr-HR" sz="1600" dirty="0"/>
              <a:t> </a:t>
            </a:r>
            <a:r>
              <a:rPr lang="hr-HR" sz="1600" dirty="0" err="1"/>
              <a:t>number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couriers</a:t>
            </a:r>
            <a:r>
              <a:rPr lang="hr-HR" sz="1600" dirty="0"/>
              <a:t> on time </a:t>
            </a:r>
            <a:r>
              <a:rPr lang="hr-HR" sz="1600" dirty="0" err="1"/>
              <a:t>slots</a:t>
            </a:r>
            <a:r>
              <a:rPr lang="hr-HR" sz="1600" dirty="0"/>
              <a:t> </a:t>
            </a:r>
            <a:r>
              <a:rPr lang="hr-HR" sz="1600" dirty="0" err="1"/>
              <a:t>Tuesday</a:t>
            </a:r>
            <a:r>
              <a:rPr lang="hr-HR" sz="1600" dirty="0"/>
              <a:t> 20:00-21:00, </a:t>
            </a:r>
            <a:r>
              <a:rPr lang="hr-HR" sz="1600" dirty="0" err="1"/>
              <a:t>Wednesday</a:t>
            </a:r>
            <a:r>
              <a:rPr lang="hr-HR" sz="1600" dirty="0"/>
              <a:t> 19:00 – 21:00, </a:t>
            </a:r>
            <a:r>
              <a:rPr lang="hr-HR" sz="1600" dirty="0" err="1"/>
              <a:t>Saturday</a:t>
            </a:r>
            <a:r>
              <a:rPr lang="hr-HR" sz="1600" dirty="0"/>
              <a:t> 19:00 – 22:00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5028-CF3E-E053-1F10-F96494B35DF2}"/>
              </a:ext>
            </a:extLst>
          </p:cNvPr>
          <p:cNvSpPr txBox="1"/>
          <p:nvPr/>
        </p:nvSpPr>
        <p:spPr>
          <a:xfrm>
            <a:off x="373076" y="2448416"/>
            <a:ext cx="364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000" b="1" kern="1200" dirty="0">
                <a:solidFill>
                  <a:schemeClr val="tx1"/>
                </a:solidFill>
                <a:ea typeface="+mn-ea"/>
                <a:cs typeface="+mn-cs"/>
              </a:rPr>
              <a:t>WEEK 3 RECOMMENDATIONS:</a:t>
            </a:r>
            <a:endParaRPr lang="hr-H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6C47F-968B-A584-7F6C-97C1A8A3FC58}"/>
              </a:ext>
            </a:extLst>
          </p:cNvPr>
          <p:cNvSpPr txBox="1"/>
          <p:nvPr/>
        </p:nvSpPr>
        <p:spPr>
          <a:xfrm>
            <a:off x="371474" y="2800796"/>
            <a:ext cx="1053717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600" dirty="0"/>
              <a:t>- observe results from week 2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adjust</a:t>
            </a:r>
            <a:r>
              <a:rPr lang="hr-HR" sz="1600" dirty="0"/>
              <a:t> </a:t>
            </a:r>
            <a:r>
              <a:rPr lang="hr-HR" sz="1600" dirty="0" err="1"/>
              <a:t>number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couriers</a:t>
            </a:r>
            <a:r>
              <a:rPr lang="hr-HR" sz="1600" dirty="0"/>
              <a:t> on time </a:t>
            </a:r>
            <a:r>
              <a:rPr lang="hr-HR" sz="1600" dirty="0" err="1"/>
              <a:t>slots</a:t>
            </a:r>
            <a:r>
              <a:rPr lang="hr-HR" sz="1600" dirty="0"/>
              <a:t> </a:t>
            </a:r>
            <a:r>
              <a:rPr lang="hr-HR" sz="1600" dirty="0" err="1"/>
              <a:t>Tuesday</a:t>
            </a:r>
            <a:r>
              <a:rPr lang="hr-HR" sz="1600" dirty="0"/>
              <a:t> 20:00-21:00, </a:t>
            </a:r>
            <a:r>
              <a:rPr lang="hr-HR" sz="1600" dirty="0" err="1"/>
              <a:t>Wednesday</a:t>
            </a:r>
            <a:r>
              <a:rPr lang="hr-HR" sz="1600" dirty="0"/>
              <a:t> 19:00 – 21:00, </a:t>
            </a:r>
            <a:r>
              <a:rPr lang="hr-HR" sz="1600" dirty="0" err="1"/>
              <a:t>Saturday</a:t>
            </a:r>
            <a:r>
              <a:rPr lang="hr-HR" sz="1600" dirty="0"/>
              <a:t> 19:00 – 22:00 </a:t>
            </a:r>
            <a:r>
              <a:rPr lang="hr-HR" sz="1600" dirty="0" err="1"/>
              <a:t>according</a:t>
            </a:r>
            <a:r>
              <a:rPr lang="hr-HR" sz="1600" dirty="0"/>
              <a:t> to </a:t>
            </a:r>
            <a:r>
              <a:rPr lang="hr-HR" sz="1600" dirty="0" err="1"/>
              <a:t>results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if we still observe lack of couriers at presented time even with open slots, we should limit transportation distance at that time to increase efficiensy – this should be done localy at each key store </a:t>
            </a:r>
          </a:p>
          <a:p>
            <a:pPr defTabSz="1005840">
              <a:spcAft>
                <a:spcPts val="600"/>
              </a:spcAft>
            </a:pPr>
            <a:r>
              <a:rPr lang="hr-HR" sz="1600" dirty="0"/>
              <a:t>- in buisy hours we can consider limiting number of orders store can take – we can observe wait time – assign time, we should also know store production capacity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8BAD9-D537-BF8A-9DED-BADE969CE2CD}"/>
              </a:ext>
            </a:extLst>
          </p:cNvPr>
          <p:cNvSpPr txBox="1"/>
          <p:nvPr/>
        </p:nvSpPr>
        <p:spPr>
          <a:xfrm>
            <a:off x="355347" y="4792183"/>
            <a:ext cx="364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000" b="1" kern="1200" dirty="0">
                <a:solidFill>
                  <a:schemeClr val="tx1"/>
                </a:solidFill>
                <a:ea typeface="+mn-ea"/>
                <a:cs typeface="+mn-cs"/>
              </a:rPr>
              <a:t>WEEK 4 RECOMMENDATIONS:</a:t>
            </a:r>
            <a:endParaRPr lang="hr-H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BA2B5-DD60-52F3-7FD6-3923484B43B7}"/>
              </a:ext>
            </a:extLst>
          </p:cNvPr>
          <p:cNvSpPr txBox="1"/>
          <p:nvPr/>
        </p:nvSpPr>
        <p:spPr>
          <a:xfrm>
            <a:off x="353745" y="5144563"/>
            <a:ext cx="1053717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if</a:t>
            </a:r>
            <a:r>
              <a:rPr lang="hr-HR" sz="1600" dirty="0"/>
              <a:t>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still</a:t>
            </a:r>
            <a:r>
              <a:rPr lang="hr-HR" sz="1600" dirty="0"/>
              <a:t> </a:t>
            </a:r>
            <a:r>
              <a:rPr lang="hr-HR" sz="1600" dirty="0" err="1"/>
              <a:t>haven’t</a:t>
            </a:r>
            <a:r>
              <a:rPr lang="hr-HR" sz="1600" dirty="0"/>
              <a:t> </a:t>
            </a:r>
            <a:r>
              <a:rPr lang="hr-HR" sz="1600" dirty="0" err="1"/>
              <a:t>achieved</a:t>
            </a:r>
            <a:r>
              <a:rPr lang="hr-HR" sz="1600" dirty="0"/>
              <a:t> </a:t>
            </a:r>
            <a:r>
              <a:rPr lang="hr-HR" sz="1600" dirty="0" err="1"/>
              <a:t>required</a:t>
            </a:r>
            <a:r>
              <a:rPr lang="hr-HR" sz="1600" dirty="0"/>
              <a:t> </a:t>
            </a:r>
            <a:r>
              <a:rPr lang="hr-HR" sz="1600" dirty="0" err="1"/>
              <a:t>percentages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can</a:t>
            </a:r>
            <a:r>
              <a:rPr lang="hr-HR" sz="1600" dirty="0"/>
              <a:t> </a:t>
            </a:r>
            <a:r>
              <a:rPr lang="hr-HR" sz="1600" dirty="0" err="1"/>
              <a:t>review</a:t>
            </a:r>
            <a:r>
              <a:rPr lang="hr-HR" sz="1600" dirty="0"/>
              <a:t> </a:t>
            </a:r>
            <a:r>
              <a:rPr lang="hr-HR" sz="1600" dirty="0" err="1"/>
              <a:t>transportation</a:t>
            </a:r>
            <a:r>
              <a:rPr lang="hr-HR" sz="1600" dirty="0"/>
              <a:t> distance </a:t>
            </a:r>
            <a:r>
              <a:rPr lang="hr-HR" sz="1600" dirty="0" err="1"/>
              <a:t>and</a:t>
            </a:r>
            <a:r>
              <a:rPr lang="hr-HR" sz="1600" dirty="0"/>
              <a:t> </a:t>
            </a:r>
            <a:r>
              <a:rPr lang="hr-HR" sz="1600" dirty="0" err="1"/>
              <a:t>number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orders</a:t>
            </a:r>
            <a:r>
              <a:rPr lang="hr-HR" sz="1600" dirty="0"/>
              <a:t> </a:t>
            </a:r>
            <a:r>
              <a:rPr lang="hr-HR" sz="1600" dirty="0" err="1"/>
              <a:t>limitation</a:t>
            </a:r>
            <a:r>
              <a:rPr lang="hr-HR" sz="1600" dirty="0"/>
              <a:t>, to </a:t>
            </a:r>
            <a:r>
              <a:rPr lang="hr-HR" sz="1600" dirty="0" err="1"/>
              <a:t>further</a:t>
            </a:r>
            <a:r>
              <a:rPr lang="hr-HR" sz="1600" dirty="0"/>
              <a:t> </a:t>
            </a:r>
            <a:r>
              <a:rPr lang="hr-HR" sz="1600" dirty="0" err="1"/>
              <a:t>increase</a:t>
            </a:r>
            <a:r>
              <a:rPr lang="hr-HR" sz="1600" dirty="0"/>
              <a:t> </a:t>
            </a:r>
            <a:r>
              <a:rPr lang="hr-HR" sz="1600" dirty="0" err="1"/>
              <a:t>them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/>
              <a:t>- </a:t>
            </a:r>
            <a:r>
              <a:rPr lang="hr-HR" sz="1600" dirty="0" err="1"/>
              <a:t>in</a:t>
            </a:r>
            <a:r>
              <a:rPr lang="hr-HR" sz="1600" dirty="0"/>
              <a:t> </a:t>
            </a:r>
            <a:r>
              <a:rPr lang="hr-HR" sz="1600" dirty="0" err="1"/>
              <a:t>observed</a:t>
            </a:r>
            <a:r>
              <a:rPr lang="hr-HR" sz="1600" dirty="0"/>
              <a:t> </a:t>
            </a:r>
            <a:r>
              <a:rPr lang="hr-HR" sz="1600" dirty="0" err="1"/>
              <a:t>week</a:t>
            </a:r>
            <a:r>
              <a:rPr lang="hr-HR" sz="1600" dirty="0"/>
              <a:t> </a:t>
            </a:r>
            <a:r>
              <a:rPr lang="hr-HR" sz="1600" dirty="0" err="1"/>
              <a:t>we</a:t>
            </a:r>
            <a:r>
              <a:rPr lang="hr-HR" sz="1600" dirty="0"/>
              <a:t> had </a:t>
            </a:r>
            <a:r>
              <a:rPr lang="hr-HR" sz="1600" dirty="0" err="1"/>
              <a:t>stores</a:t>
            </a:r>
            <a:r>
              <a:rPr lang="hr-HR" sz="1600" dirty="0"/>
              <a:t> </a:t>
            </a:r>
            <a:r>
              <a:rPr lang="hr-HR" sz="1600" dirty="0" err="1"/>
              <a:t>that</a:t>
            </a:r>
            <a:r>
              <a:rPr lang="hr-HR" sz="1600" dirty="0"/>
              <a:t> </a:t>
            </a:r>
            <a:r>
              <a:rPr lang="hr-HR" sz="1600" dirty="0" err="1"/>
              <a:t>preformed</a:t>
            </a:r>
            <a:r>
              <a:rPr lang="hr-HR" sz="1600" dirty="0"/>
              <a:t> </a:t>
            </a:r>
            <a:r>
              <a:rPr lang="hr-HR" sz="1600" dirty="0" err="1"/>
              <a:t>very</a:t>
            </a:r>
            <a:r>
              <a:rPr lang="hr-HR" sz="1600" dirty="0"/>
              <a:t> </a:t>
            </a:r>
            <a:r>
              <a:rPr lang="hr-HR" sz="1600" dirty="0" err="1"/>
              <a:t>bad</a:t>
            </a:r>
            <a:r>
              <a:rPr lang="hr-HR" sz="1600" dirty="0"/>
              <a:t>, </a:t>
            </a:r>
            <a:r>
              <a:rPr lang="hr-HR" sz="1600" dirty="0">
                <a:sym typeface="Wingdings" panose="05000000000000000000" pitchFamily="2" charset="2"/>
              </a:rPr>
              <a:t></a:t>
            </a:r>
            <a:endParaRPr lang="hr-HR" sz="1600" dirty="0"/>
          </a:p>
          <a:p>
            <a:pPr defTabSz="1005840">
              <a:spcAft>
                <a:spcPts val="600"/>
              </a:spcAft>
            </a:pPr>
            <a:r>
              <a:rPr lang="hr-HR" sz="1600" dirty="0" err="1"/>
              <a:t>if</a:t>
            </a:r>
            <a:r>
              <a:rPr lang="hr-HR" sz="1600" dirty="0"/>
              <a:t> </a:t>
            </a:r>
            <a:r>
              <a:rPr lang="hr-HR" sz="1600" dirty="0" err="1"/>
              <a:t>results</a:t>
            </a:r>
            <a:r>
              <a:rPr lang="hr-HR" sz="1600" dirty="0"/>
              <a:t> </a:t>
            </a:r>
            <a:r>
              <a:rPr lang="hr-HR" sz="1600" dirty="0" err="1"/>
              <a:t>haven’t</a:t>
            </a:r>
            <a:r>
              <a:rPr lang="hr-HR" sz="1600" dirty="0"/>
              <a:t> </a:t>
            </a:r>
            <a:r>
              <a:rPr lang="hr-HR" sz="1600" dirty="0" err="1"/>
              <a:t>improved</a:t>
            </a:r>
            <a:r>
              <a:rPr lang="hr-HR" sz="1600" dirty="0"/>
              <a:t> </a:t>
            </a:r>
            <a:r>
              <a:rPr lang="hr-HR" sz="1600" dirty="0" err="1"/>
              <a:t>in</a:t>
            </a:r>
            <a:r>
              <a:rPr lang="hr-HR" sz="1600" dirty="0"/>
              <a:t> past 3 </a:t>
            </a:r>
            <a:r>
              <a:rPr lang="hr-HR" sz="1600" dirty="0" err="1"/>
              <a:t>weeks</a:t>
            </a:r>
            <a:r>
              <a:rPr lang="hr-HR" sz="1600" dirty="0"/>
              <a:t> </a:t>
            </a:r>
            <a:r>
              <a:rPr lang="hr-HR" sz="1600" dirty="0" err="1"/>
              <a:t>we</a:t>
            </a:r>
            <a:r>
              <a:rPr lang="hr-HR" sz="1600" dirty="0"/>
              <a:t> </a:t>
            </a:r>
            <a:r>
              <a:rPr lang="hr-HR" sz="1600" dirty="0" err="1"/>
              <a:t>should</a:t>
            </a:r>
            <a:r>
              <a:rPr lang="hr-HR" sz="1600" dirty="0"/>
              <a:t> </a:t>
            </a:r>
            <a:r>
              <a:rPr lang="hr-HR" sz="1600" dirty="0" err="1"/>
              <a:t>consider</a:t>
            </a:r>
            <a:r>
              <a:rPr lang="hr-HR" sz="1600" dirty="0"/>
              <a:t> </a:t>
            </a:r>
            <a:r>
              <a:rPr lang="hr-HR" sz="1600" dirty="0" err="1"/>
              <a:t>removing</a:t>
            </a:r>
            <a:r>
              <a:rPr lang="hr-HR" sz="1600" dirty="0"/>
              <a:t> </a:t>
            </a:r>
            <a:r>
              <a:rPr lang="hr-HR" sz="1600" dirty="0" err="1"/>
              <a:t>them</a:t>
            </a:r>
            <a:r>
              <a:rPr lang="hr-HR" sz="1600" dirty="0"/>
              <a:t> </a:t>
            </a:r>
            <a:r>
              <a:rPr lang="hr-HR" sz="1600" dirty="0" err="1"/>
              <a:t>from</a:t>
            </a:r>
            <a:r>
              <a:rPr lang="hr-HR" sz="1600" dirty="0"/>
              <a:t> </a:t>
            </a:r>
            <a:r>
              <a:rPr lang="hr-HR" sz="1600" dirty="0" err="1"/>
              <a:t>service</a:t>
            </a:r>
            <a:r>
              <a:rPr lang="hr-HR" sz="1600" dirty="0"/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F402D8-39EE-FD8C-835B-D15B6C12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54779"/>
              </p:ext>
            </p:extLst>
          </p:nvPr>
        </p:nvGraphicFramePr>
        <p:xfrm>
          <a:off x="8788400" y="5430664"/>
          <a:ext cx="3238501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794">
                  <a:extLst>
                    <a:ext uri="{9D8B030D-6E8A-4147-A177-3AD203B41FA5}">
                      <a16:colId xmlns:a16="http://schemas.microsoft.com/office/drawing/2014/main" val="3476918416"/>
                    </a:ext>
                  </a:extLst>
                </a:gridCol>
                <a:gridCol w="695517">
                  <a:extLst>
                    <a:ext uri="{9D8B030D-6E8A-4147-A177-3AD203B41FA5}">
                      <a16:colId xmlns:a16="http://schemas.microsoft.com/office/drawing/2014/main" val="2747433673"/>
                    </a:ext>
                  </a:extLst>
                </a:gridCol>
                <a:gridCol w="1706190">
                  <a:extLst>
                    <a:ext uri="{9D8B030D-6E8A-4147-A177-3AD203B41FA5}">
                      <a16:colId xmlns:a16="http://schemas.microsoft.com/office/drawing/2014/main" val="4049399383"/>
                    </a:ext>
                  </a:extLst>
                </a:gridCol>
              </a:tblGrid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STORE ID</a:t>
                      </a:r>
                      <a:endParaRPr lang="hr-H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Count of id</a:t>
                      </a:r>
                      <a:endParaRPr lang="hr-H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of Total delivery 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705290"/>
                  </a:ext>
                </a:extLst>
              </a:tr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74656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6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00:57:01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505825"/>
                  </a:ext>
                </a:extLst>
              </a:tr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39343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1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00:56:49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0259975"/>
                  </a:ext>
                </a:extLst>
              </a:tr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(blank)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2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00:50:17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3555002"/>
                  </a:ext>
                </a:extLst>
              </a:tr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16698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4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00:50:14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8008869"/>
                  </a:ext>
                </a:extLst>
              </a:tr>
              <a:tr h="11243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u="none" strike="noStrike">
                          <a:effectLst/>
                        </a:rPr>
                        <a:t>69246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>
                          <a:effectLst/>
                        </a:rPr>
                        <a:t>7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u="none" strike="noStrike" dirty="0">
                          <a:effectLst/>
                        </a:rPr>
                        <a:t>00:49:17</a:t>
                      </a:r>
                      <a:endParaRPr lang="hr-H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33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692-1256-B3A1-ABB3-92402696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hr-HR" b="1" dirty="0">
                <a:latin typeface="+mn-lt"/>
              </a:rPr>
              <a:t>GLOVO  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87B9-DC83-A4AF-54D5-C9B1997D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hr-HR" sz="3600" b="1" dirty="0"/>
          </a:p>
          <a:p>
            <a:r>
              <a:rPr lang="hr-HR" sz="3600" b="1" dirty="0"/>
              <a:t>2. </a:t>
            </a:r>
            <a:r>
              <a:rPr lang="hr-HR" sz="3600" b="1" dirty="0" err="1"/>
              <a:t>Forecasting</a:t>
            </a:r>
            <a:endParaRPr lang="hr-HR" sz="3600" b="1" dirty="0"/>
          </a:p>
        </p:txBody>
      </p:sp>
    </p:spTree>
    <p:extLst>
      <p:ext uri="{BB962C8B-B14F-4D97-AF65-F5344CB8AC3E}">
        <p14:creationId xmlns:p14="http://schemas.microsoft.com/office/powerpoint/2010/main" val="28459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848710" y="391070"/>
            <a:ext cx="320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dirty="0"/>
              <a:t>WEEK KPI OVERVIEW</a:t>
            </a: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hr-HR" sz="24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666DD-290B-4D2D-BDF4-F2AF8F3D2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676094"/>
              </p:ext>
            </p:extLst>
          </p:nvPr>
        </p:nvGraphicFramePr>
        <p:xfrm>
          <a:off x="533400" y="975845"/>
          <a:ext cx="10715626" cy="54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510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848710" y="391070"/>
            <a:ext cx="214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dirty="0"/>
              <a:t>SHOW RATES</a:t>
            </a: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hr-HR" sz="2400" b="1" u="sng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CB6B79-EFDB-E500-32D5-805097A98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160924"/>
              </p:ext>
            </p:extLst>
          </p:nvPr>
        </p:nvGraphicFramePr>
        <p:xfrm>
          <a:off x="848710" y="1066801"/>
          <a:ext cx="10428889" cy="500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298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848710" y="391070"/>
            <a:ext cx="391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dirty="0"/>
              <a:t>COURIER DELIVERY TIMES</a:t>
            </a: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hr-HR" sz="24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0AFE8E-4388-091D-C386-38CEFD8B8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730572"/>
              </p:ext>
            </p:extLst>
          </p:nvPr>
        </p:nvGraphicFramePr>
        <p:xfrm>
          <a:off x="971550" y="1104900"/>
          <a:ext cx="10439400" cy="536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77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52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kern="1200" dirty="0" err="1">
                <a:solidFill>
                  <a:schemeClr val="tx1"/>
                </a:solidFill>
                <a:ea typeface="+mn-ea"/>
                <a:cs typeface="+mn-cs"/>
              </a:rPr>
              <a:t>Week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hr-HR" sz="2400" b="1" dirty="0" err="1"/>
              <a:t>R</a:t>
            </a:r>
            <a:r>
              <a:rPr lang="hr-HR" sz="2400" b="1" kern="1200" dirty="0" err="1">
                <a:solidFill>
                  <a:schemeClr val="tx1"/>
                </a:solidFill>
                <a:ea typeface="+mn-ea"/>
                <a:cs typeface="+mn-cs"/>
              </a:rPr>
              <a:t>eport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 08/07/2019 – 14/07/2019:</a:t>
            </a:r>
            <a:endParaRPr lang="hr-HR" sz="24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95F114-8877-E1F2-BF45-1C16CB700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918"/>
              </p:ext>
            </p:extLst>
          </p:nvPr>
        </p:nvGraphicFramePr>
        <p:xfrm>
          <a:off x="771524" y="1220581"/>
          <a:ext cx="3448051" cy="4899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741">
                  <a:extLst>
                    <a:ext uri="{9D8B030D-6E8A-4147-A177-3AD203B41FA5}">
                      <a16:colId xmlns:a16="http://schemas.microsoft.com/office/drawing/2014/main" val="2808097355"/>
                    </a:ext>
                  </a:extLst>
                </a:gridCol>
                <a:gridCol w="1542166">
                  <a:extLst>
                    <a:ext uri="{9D8B030D-6E8A-4147-A177-3AD203B41FA5}">
                      <a16:colId xmlns:a16="http://schemas.microsoft.com/office/drawing/2014/main" val="2094887095"/>
                    </a:ext>
                  </a:extLst>
                </a:gridCol>
                <a:gridCol w="640144">
                  <a:extLst>
                    <a:ext uri="{9D8B030D-6E8A-4147-A177-3AD203B41FA5}">
                      <a16:colId xmlns:a16="http://schemas.microsoft.com/office/drawing/2014/main" val="1752294267"/>
                    </a:ext>
                  </a:extLst>
                </a:gridCol>
              </a:tblGrid>
              <a:tr h="348558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Time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% of total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Running total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515589042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5-9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0.13%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0.13%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646138719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10-14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2.03%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2.15%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35631202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15-19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8.23%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10.39%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502167065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20-24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13.01%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23.40%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974307663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25-29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14.12%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37.52%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584577779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30-34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13.74%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51.26%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913164060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35-39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13.05%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64.31%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088494983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40-44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9.13%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73.44%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4230843964"/>
                  </a:ext>
                </a:extLst>
              </a:tr>
              <a:tr h="249305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45-49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7.10%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80.54%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89567837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50-54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5.12%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85.67%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596161714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55-59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3.70%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89.37%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3937045923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60-64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2.75%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92.12%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312874234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65-69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2.54%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94.66%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852922729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70-74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1.81%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96.47%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00474676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75-79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1.04%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97.50%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361017008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80-84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0.86%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98.37%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590095303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85-89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0.39%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98.75%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4005304395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90-94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0.52%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99.27%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370010138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95-99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0.30%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99.57%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319818026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100-104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0.13%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99.70%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654574550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105-109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0.13%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99.83%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233519353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110-114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0.13%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99.96%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1064793792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120-124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0.04%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100.00%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846295450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algn="l" fontAlgn="b"/>
                      <a:r>
                        <a:rPr lang="hr-HR" sz="900" u="none" strike="noStrike">
                          <a:effectLst/>
                        </a:rPr>
                        <a:t>Grand Total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100.00%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r-H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8" marR="7098" marT="7098" marB="0" anchor="b"/>
                </a:tc>
                <a:extLst>
                  <a:ext uri="{0D108BD9-81ED-4DB2-BD59-A6C34878D82A}">
                    <a16:rowId xmlns:a16="http://schemas.microsoft.com/office/drawing/2014/main" val="244909905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C1CFDF3-BAAB-0D92-B59A-9C8158220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91470"/>
              </p:ext>
            </p:extLst>
          </p:nvPr>
        </p:nvGraphicFramePr>
        <p:xfrm>
          <a:off x="4396284" y="1220582"/>
          <a:ext cx="6767016" cy="483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3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848710" y="391070"/>
            <a:ext cx="435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dirty="0"/>
              <a:t>FORECAST AND SATURATION</a:t>
            </a: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hr-HR" sz="2400" b="1" u="sng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AC709F-2497-28F7-2BF4-E341CB84A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807301"/>
              </p:ext>
            </p:extLst>
          </p:nvPr>
        </p:nvGraphicFramePr>
        <p:xfrm>
          <a:off x="848709" y="975845"/>
          <a:ext cx="10400315" cy="526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56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848710" y="391070"/>
            <a:ext cx="4344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3200" b="1" u="sng" dirty="0"/>
              <a:t>UR AND DELIVERY TIME</a:t>
            </a:r>
            <a:r>
              <a:rPr lang="hr-HR" sz="3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hr-HR" sz="3200" b="1" u="sng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51FF3D-B07F-F601-5303-69F3C2932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60707"/>
              </p:ext>
            </p:extLst>
          </p:nvPr>
        </p:nvGraphicFramePr>
        <p:xfrm>
          <a:off x="923355" y="1052044"/>
          <a:ext cx="10068106" cy="532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12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63B7-77F0-5DAC-A4BF-6AA636BF85AA}"/>
              </a:ext>
            </a:extLst>
          </p:cNvPr>
          <p:cNvSpPr txBox="1"/>
          <p:nvPr/>
        </p:nvSpPr>
        <p:spPr>
          <a:xfrm>
            <a:off x="787026" y="642285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dirty="0"/>
              <a:t>FORECASTING </a:t>
            </a: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SUMMARY:</a:t>
            </a:r>
            <a:endParaRPr lang="hr-HR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E86D1-6409-0B5C-6367-9E47FD420648}"/>
              </a:ext>
            </a:extLst>
          </p:cNvPr>
          <p:cNvSpPr txBox="1"/>
          <p:nvPr/>
        </p:nvSpPr>
        <p:spPr>
          <a:xfrm>
            <a:off x="787027" y="1066261"/>
            <a:ext cx="5668218" cy="350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weather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</a:t>
            </a:r>
            <a:endParaRPr lang="hr-H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9802B-522D-4813-E8FD-E8B0A384979F}"/>
              </a:ext>
            </a:extLst>
          </p:cNvPr>
          <p:cNvSpPr txBox="1"/>
          <p:nvPr/>
        </p:nvSpPr>
        <p:spPr>
          <a:xfrm>
            <a:off x="787027" y="1416678"/>
            <a:ext cx="9341083" cy="350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had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couriers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occurence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longer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delivery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</a:t>
            </a:r>
            <a:endParaRPr lang="hr-H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A0D30-BBEC-DBED-44F4-4665559C8943}"/>
              </a:ext>
            </a:extLst>
          </p:cNvPr>
          <p:cNvSpPr txBox="1"/>
          <p:nvPr/>
        </p:nvSpPr>
        <p:spPr>
          <a:xfrm>
            <a:off x="787026" y="1749937"/>
            <a:ext cx="8167108" cy="350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OM manager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anticipate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</a:t>
            </a: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677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</a:t>
            </a:r>
            <a:endParaRPr lang="hr-H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14E66-FD02-CCA8-A424-C912482CD592}"/>
              </a:ext>
            </a:extLst>
          </p:cNvPr>
          <p:cNvSpPr txBox="1"/>
          <p:nvPr/>
        </p:nvSpPr>
        <p:spPr>
          <a:xfrm>
            <a:off x="787026" y="2798622"/>
            <a:ext cx="8198206" cy="698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comprehensive dashboard that aggregates and visualizes key KPIs in real-time</a:t>
            </a:r>
            <a:endParaRPr lang="hr-HR" sz="167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dashboard will serve as a central hub for agents to monitor critical metrics instantly.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0D81-5112-F979-9D15-E503ACFEDD70}"/>
              </a:ext>
            </a:extLst>
          </p:cNvPr>
          <p:cNvSpPr txBox="1"/>
          <p:nvPr/>
        </p:nvSpPr>
        <p:spPr>
          <a:xfrm>
            <a:off x="771474" y="2426606"/>
            <a:ext cx="572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PROCESS TO REACT FASTER</a:t>
            </a:r>
            <a:endParaRPr lang="hr-HR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57D2B-7654-4229-D049-F7EBA827E77F}"/>
              </a:ext>
            </a:extLst>
          </p:cNvPr>
          <p:cNvSpPr txBox="1"/>
          <p:nvPr/>
        </p:nvSpPr>
        <p:spPr>
          <a:xfrm>
            <a:off x="787026" y="3468237"/>
            <a:ext cx="7635039" cy="1046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E</a:t>
            </a:r>
            <a:r>
              <a:rPr lang="hr-HR" sz="1677" dirty="0"/>
              <a:t>m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agents with decision-making authority within predefined guidelines. </a:t>
            </a:r>
            <a:endParaRPr lang="hr-HR" sz="167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204873">
              <a:spcAft>
                <a:spcPts val="719"/>
              </a:spcAft>
            </a:pPr>
            <a:r>
              <a:rPr lang="hr-HR" sz="1677" dirty="0"/>
              <a:t>  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framework or playbook outlining potential actions for different scenarios,</a:t>
            </a:r>
            <a:endParaRPr lang="hr-HR" sz="167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allowing agents to make swift decisions without excessive hierarchical approvals</a:t>
            </a:r>
            <a:endParaRPr lang="hr-H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019E5-CF93-F3E3-EC85-D1947FABF624}"/>
              </a:ext>
            </a:extLst>
          </p:cNvPr>
          <p:cNvSpPr txBox="1"/>
          <p:nvPr/>
        </p:nvSpPr>
        <p:spPr>
          <a:xfrm>
            <a:off x="787026" y="4514357"/>
            <a:ext cx="10988714" cy="698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Utilize AI algorithms to predict potential scenarios based on historical data, weather patterns, or ongoing events. </a:t>
            </a:r>
            <a:endParaRPr lang="hr-HR" sz="167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204873">
              <a:spcAft>
                <a:spcPts val="719"/>
              </a:spcAft>
            </a:pPr>
            <a:r>
              <a:rPr lang="hr-HR" sz="1677" dirty="0"/>
              <a:t>  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predictive models can signal potential issues before they occur, allowing agents to prepare preemptive strategies.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38FD7-6FD0-9F5C-654C-6B979FFC16DF}"/>
              </a:ext>
            </a:extLst>
          </p:cNvPr>
          <p:cNvSpPr txBox="1"/>
          <p:nvPr/>
        </p:nvSpPr>
        <p:spPr>
          <a:xfrm>
            <a:off x="771474" y="5212625"/>
            <a:ext cx="10866180" cy="698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4873">
              <a:spcAft>
                <a:spcPts val="719"/>
              </a:spcAft>
            </a:pPr>
            <a:r>
              <a:rPr lang="hr-HR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up automated alerts triggered by predefined thresholds or anomalies in KPIs. </a:t>
            </a:r>
            <a:r>
              <a:rPr lang="hr-HR" sz="1677" dirty="0"/>
              <a:t>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any metric deviates significantly </a:t>
            </a:r>
            <a:endParaRPr lang="hr-HR" sz="167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204873">
              <a:spcAft>
                <a:spcPts val="719"/>
              </a:spcAft>
            </a:pPr>
            <a:r>
              <a:rPr lang="hr-HR" sz="1677" dirty="0"/>
              <a:t>    </a:t>
            </a:r>
            <a:r>
              <a:rPr lang="en-US" sz="167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norm, agents receive immediate notifications to investigate and take corrective actions.</a:t>
            </a:r>
          </a:p>
        </p:txBody>
      </p:sp>
    </p:spTree>
    <p:extLst>
      <p:ext uri="{BB962C8B-B14F-4D97-AF65-F5344CB8AC3E}">
        <p14:creationId xmlns:p14="http://schemas.microsoft.com/office/powerpoint/2010/main" val="197483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692-1256-B3A1-ABB3-92402696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hr-HR" b="1" dirty="0">
                <a:latin typeface="+mn-lt"/>
              </a:rPr>
              <a:t>GLOVO  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87B9-DC83-A4AF-54D5-C9B1997D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hr-HR" sz="3600" b="1" dirty="0"/>
          </a:p>
          <a:p>
            <a:r>
              <a:rPr lang="hr-HR" sz="3600" b="1" dirty="0"/>
              <a:t>3. General questions</a:t>
            </a:r>
          </a:p>
        </p:txBody>
      </p:sp>
    </p:spTree>
    <p:extLst>
      <p:ext uri="{BB962C8B-B14F-4D97-AF65-F5344CB8AC3E}">
        <p14:creationId xmlns:p14="http://schemas.microsoft.com/office/powerpoint/2010/main" val="264574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93E86D1-6409-0B5C-6367-9E47FD420648}"/>
              </a:ext>
            </a:extLst>
          </p:cNvPr>
          <p:cNvSpPr txBox="1"/>
          <p:nvPr/>
        </p:nvSpPr>
        <p:spPr>
          <a:xfrm>
            <a:off x="592845" y="494965"/>
            <a:ext cx="10379955" cy="580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Couriers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refusing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more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assigements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area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around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longer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wait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	time.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motivate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couriers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accept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assigment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once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Probably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best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provision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enought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to make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bother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calculate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area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time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wait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time.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Maybe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wouldn’t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money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but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provide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better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invoice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dates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wait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time data,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determine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significant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deviation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	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consider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fraud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In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cleaning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connected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travel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time i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found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there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were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impossible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deliveries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1680" kern="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1680" kern="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I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removed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had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travel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time zero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less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zero (21)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two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standard 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deviations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above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transportation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( 15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motorbike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, 21 bike, 8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cars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still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seem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andom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periodic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pickup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points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verify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waiting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times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against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reported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data, 	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ensuring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alignment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actual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readiness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implement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echniques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clustering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time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series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pinpoint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wait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time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Encourage couriers to report unusual delays or waiting time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r-HR" sz="168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1204873">
              <a:spcAft>
                <a:spcPts val="719"/>
              </a:spcAft>
            </a:pPr>
            <a:endParaRPr lang="hr-HR" sz="168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F44DC-CB50-3E35-5536-647EE7F3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96846"/>
              </p:ext>
            </p:extLst>
          </p:nvPr>
        </p:nvGraphicFramePr>
        <p:xfrm>
          <a:off x="1138346" y="2628900"/>
          <a:ext cx="4127500" cy="1005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46550537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3046735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0204575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55044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Speed (km/h)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StdDevp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Speed (km/h)2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289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BICYCLE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42.51545515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30.97104971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00632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55.41237838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43.1886543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105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MOTORBIKE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53.11414401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35.00032641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492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48.05862703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35.08684237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245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F6DADF4-B01D-538F-3206-E13C90A4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97979"/>
              </p:ext>
            </p:extLst>
          </p:nvPr>
        </p:nvGraphicFramePr>
        <p:xfrm>
          <a:off x="5782822" y="2641600"/>
          <a:ext cx="4127500" cy="1005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95731979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534255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5735634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CLEANED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16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Speed (km/h)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StdDevp of Speed (km/h)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8138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BICYCLE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37.97840233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18.92186853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2067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49.49883705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25.59081399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63727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MOTORBIKE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48.05806142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23.34442234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9622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43.12448201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22.27115767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9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313281-6C9A-2B69-D041-76E810D56542}"/>
              </a:ext>
            </a:extLst>
          </p:cNvPr>
          <p:cNvSpPr txBox="1"/>
          <p:nvPr/>
        </p:nvSpPr>
        <p:spPr>
          <a:xfrm>
            <a:off x="765565" y="527693"/>
            <a:ext cx="10379955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2. 	- 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Implement KPIs tied to bonuses. KPIs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on-time delivery rates,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customer 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satisfaction scores, 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show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rates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	- C</a:t>
            </a:r>
            <a:r>
              <a:rPr lang="en-US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ouriers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 working in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bad</a:t>
            </a:r>
            <a:r>
              <a:rPr lang="en-US" sz="1680" kern="100" dirty="0">
                <a:ea typeface="Calibri" panose="020F0502020204030204" pitchFamily="34" charset="0"/>
                <a:cs typeface="Arial" panose="020B0604020202020204" pitchFamily="34" charset="0"/>
              </a:rPr>
              <a:t> weather conditions might receive additional compensation 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Increas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BASE on time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frames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hr-HR" sz="168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a typeface="Calibri" panose="020F0502020204030204" pitchFamily="34" charset="0"/>
                <a:cs typeface="Arial" panose="020B0604020202020204" pitchFamily="34" charset="0"/>
              </a:rPr>
              <a:t>saturation</a:t>
            </a:r>
            <a:endParaRPr lang="hr-HR" sz="1680" kern="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Establish a feedback system where couriers can provide input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make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further</a:t>
            </a:r>
            <a:r>
              <a:rPr lang="hr-HR" sz="168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r-HR" sz="168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adjustments</a:t>
            </a:r>
            <a:endParaRPr lang="hr-HR" sz="1680" dirty="0"/>
          </a:p>
        </p:txBody>
      </p:sp>
    </p:spTree>
    <p:extLst>
      <p:ext uri="{BB962C8B-B14F-4D97-AF65-F5344CB8AC3E}">
        <p14:creationId xmlns:p14="http://schemas.microsoft.com/office/powerpoint/2010/main" val="3893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410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Week</a:t>
            </a:r>
            <a:r>
              <a:rPr lang="hr-HR" sz="2400" b="1" dirty="0"/>
              <a:t> </a:t>
            </a:r>
            <a:r>
              <a:rPr lang="hr-HR" sz="2400" b="1" dirty="0" err="1"/>
              <a:t>Performance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416F38-BE72-E7AF-0382-4E9647DB6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848533"/>
              </p:ext>
            </p:extLst>
          </p:nvPr>
        </p:nvGraphicFramePr>
        <p:xfrm>
          <a:off x="771524" y="1030925"/>
          <a:ext cx="10323627" cy="5242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64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410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Week</a:t>
            </a:r>
            <a:r>
              <a:rPr lang="hr-HR" sz="2400" b="1" dirty="0"/>
              <a:t> </a:t>
            </a:r>
            <a:r>
              <a:rPr lang="hr-HR" sz="2400" b="1" dirty="0" err="1"/>
              <a:t>Performance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7CB298-087B-BBBC-99B0-2B7EB5363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48933"/>
              </p:ext>
            </p:extLst>
          </p:nvPr>
        </p:nvGraphicFramePr>
        <p:xfrm>
          <a:off x="771524" y="1030924"/>
          <a:ext cx="10518776" cy="545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079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455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Key</a:t>
            </a:r>
            <a:r>
              <a:rPr lang="hr-HR" sz="2400" b="1" dirty="0"/>
              <a:t> </a:t>
            </a:r>
            <a:r>
              <a:rPr lang="hr-HR" sz="2400" b="1" dirty="0" err="1"/>
              <a:t>Days</a:t>
            </a:r>
            <a:r>
              <a:rPr lang="hr-HR" sz="2400" b="1" dirty="0"/>
              <a:t> </a:t>
            </a:r>
            <a:r>
              <a:rPr lang="hr-HR" sz="2400" b="1" dirty="0" err="1"/>
              <a:t>Performance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2063E3-C347-88CD-25A3-318E2BA0A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697829"/>
              </p:ext>
            </p:extLst>
          </p:nvPr>
        </p:nvGraphicFramePr>
        <p:xfrm>
          <a:off x="771524" y="1030925"/>
          <a:ext cx="10648952" cy="525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5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618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Key</a:t>
            </a:r>
            <a:r>
              <a:rPr lang="hr-HR" sz="2400" b="1" dirty="0"/>
              <a:t> </a:t>
            </a:r>
            <a:r>
              <a:rPr lang="hr-HR" sz="2400" b="1" dirty="0" err="1"/>
              <a:t>Days</a:t>
            </a:r>
            <a:r>
              <a:rPr lang="hr-HR" sz="2400" b="1" dirty="0"/>
              <a:t> – </a:t>
            </a:r>
            <a:r>
              <a:rPr lang="hr-HR" sz="2400" b="1" dirty="0" err="1"/>
              <a:t>Number</a:t>
            </a:r>
            <a:r>
              <a:rPr lang="hr-HR" sz="2400" b="1" dirty="0"/>
              <a:t> </a:t>
            </a:r>
            <a:r>
              <a:rPr lang="hr-HR" sz="2400" b="1" dirty="0" err="1"/>
              <a:t>Of</a:t>
            </a:r>
            <a:r>
              <a:rPr lang="hr-HR" sz="2400" b="1" dirty="0"/>
              <a:t> </a:t>
            </a:r>
            <a:r>
              <a:rPr lang="hr-HR" sz="2400" b="1" dirty="0" err="1"/>
              <a:t>Assigments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50EFB4-BA8F-1979-FCB2-5260C845D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740796"/>
              </p:ext>
            </p:extLst>
          </p:nvPr>
        </p:nvGraphicFramePr>
        <p:xfrm>
          <a:off x="771524" y="1030925"/>
          <a:ext cx="10760076" cy="525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7D818A-BCF7-8469-D931-B769F561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5418"/>
              </p:ext>
            </p:extLst>
          </p:nvPr>
        </p:nvGraphicFramePr>
        <p:xfrm>
          <a:off x="864377" y="1045850"/>
          <a:ext cx="4970105" cy="1160705"/>
        </p:xfrm>
        <a:graphic>
          <a:graphicData uri="http://schemas.openxmlformats.org/drawingml/2006/table">
            <a:tbl>
              <a:tblPr/>
              <a:tblGrid>
                <a:gridCol w="1429756">
                  <a:extLst>
                    <a:ext uri="{9D8B030D-6E8A-4147-A177-3AD203B41FA5}">
                      <a16:colId xmlns:a16="http://schemas.microsoft.com/office/drawing/2014/main" val="1247076942"/>
                    </a:ext>
                  </a:extLst>
                </a:gridCol>
                <a:gridCol w="449352">
                  <a:extLst>
                    <a:ext uri="{9D8B030D-6E8A-4147-A177-3AD203B41FA5}">
                      <a16:colId xmlns:a16="http://schemas.microsoft.com/office/drawing/2014/main" val="3883643143"/>
                    </a:ext>
                  </a:extLst>
                </a:gridCol>
                <a:gridCol w="1402523">
                  <a:extLst>
                    <a:ext uri="{9D8B030D-6E8A-4147-A177-3AD203B41FA5}">
                      <a16:colId xmlns:a16="http://schemas.microsoft.com/office/drawing/2014/main" val="3544044270"/>
                    </a:ext>
                  </a:extLst>
                </a:gridCol>
                <a:gridCol w="1688474">
                  <a:extLst>
                    <a:ext uri="{9D8B030D-6E8A-4147-A177-3AD203B41FA5}">
                      <a16:colId xmlns:a16="http://schemas.microsoft.com/office/drawing/2014/main" val="3338048590"/>
                    </a:ext>
                  </a:extLst>
                </a:gridCol>
              </a:tblGrid>
              <a:tr h="200585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</a:t>
                      </a:r>
                      <a:r>
                        <a:rPr lang="hr-H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r-H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assigments</a:t>
                      </a:r>
                      <a:endParaRPr lang="hr-H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 of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r-H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r-H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</a:t>
                      </a:r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20655"/>
                  </a:ext>
                </a:extLst>
              </a:tr>
              <a:tr h="119569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04:49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4491"/>
                  </a:ext>
                </a:extLst>
              </a:tr>
              <a:tr h="119569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13:18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00923"/>
                  </a:ext>
                </a:extLst>
              </a:tr>
              <a:tr h="119569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22:20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57308"/>
                  </a:ext>
                </a:extLst>
              </a:tr>
              <a:tr h="119569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39:52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00272"/>
                  </a:ext>
                </a:extLst>
              </a:tr>
              <a:tr h="151022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29:44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15911"/>
                  </a:ext>
                </a:extLst>
              </a:tr>
              <a:tr h="119569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06:13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9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642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Key</a:t>
            </a:r>
            <a:r>
              <a:rPr lang="hr-HR" sz="2400" b="1" dirty="0"/>
              <a:t> </a:t>
            </a:r>
            <a:r>
              <a:rPr lang="hr-HR" sz="2400" b="1" dirty="0" err="1"/>
              <a:t>Days</a:t>
            </a:r>
            <a:r>
              <a:rPr lang="hr-HR" sz="2400" b="1" dirty="0"/>
              <a:t> – </a:t>
            </a:r>
            <a:r>
              <a:rPr lang="hr-HR" sz="2400" b="1" dirty="0" err="1"/>
              <a:t>Courier</a:t>
            </a:r>
            <a:r>
              <a:rPr lang="hr-HR" sz="2400" b="1" dirty="0"/>
              <a:t> </a:t>
            </a:r>
            <a:r>
              <a:rPr lang="hr-HR" sz="2400" b="1" dirty="0" err="1"/>
              <a:t>Assigned</a:t>
            </a:r>
            <a:r>
              <a:rPr lang="hr-HR" sz="2400" b="1" dirty="0"/>
              <a:t> On </a:t>
            </a:r>
            <a:r>
              <a:rPr lang="hr-HR" sz="2400" b="1" dirty="0" err="1"/>
              <a:t>Task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C4D7E9-D715-CBBE-A599-4879A7CC1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096742"/>
              </p:ext>
            </p:extLst>
          </p:nvPr>
        </p:nvGraphicFramePr>
        <p:xfrm>
          <a:off x="771523" y="1030924"/>
          <a:ext cx="10648953" cy="562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34DF40-30DA-0379-EE28-E0A9E8B6A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34434"/>
              </p:ext>
            </p:extLst>
          </p:nvPr>
        </p:nvGraphicFramePr>
        <p:xfrm>
          <a:off x="771522" y="1033147"/>
          <a:ext cx="5121278" cy="1016952"/>
        </p:xfrm>
        <a:graphic>
          <a:graphicData uri="http://schemas.openxmlformats.org/drawingml/2006/table">
            <a:tbl>
              <a:tblPr/>
              <a:tblGrid>
                <a:gridCol w="1744204">
                  <a:extLst>
                    <a:ext uri="{9D8B030D-6E8A-4147-A177-3AD203B41FA5}">
                      <a16:colId xmlns:a16="http://schemas.microsoft.com/office/drawing/2014/main" val="2544261534"/>
                    </a:ext>
                  </a:extLst>
                </a:gridCol>
                <a:gridCol w="1410206">
                  <a:extLst>
                    <a:ext uri="{9D8B030D-6E8A-4147-A177-3AD203B41FA5}">
                      <a16:colId xmlns:a16="http://schemas.microsoft.com/office/drawing/2014/main" val="1034254823"/>
                    </a:ext>
                  </a:extLst>
                </a:gridCol>
                <a:gridCol w="1966868">
                  <a:extLst>
                    <a:ext uri="{9D8B030D-6E8A-4147-A177-3AD203B41FA5}">
                      <a16:colId xmlns:a16="http://schemas.microsoft.com/office/drawing/2014/main" val="1957457754"/>
                    </a:ext>
                  </a:extLst>
                </a:gridCol>
              </a:tblGrid>
              <a:tr h="254238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ASSIGMENT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Start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69885"/>
                  </a:ext>
                </a:extLst>
              </a:tr>
              <a:tr h="254238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00:59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88672"/>
                  </a:ext>
                </a:extLst>
              </a:tr>
              <a:tr h="254238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05:51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40714"/>
                  </a:ext>
                </a:extLst>
              </a:tr>
              <a:tr h="254238">
                <a:tc>
                  <a:txBody>
                    <a:bodyPr/>
                    <a:lstStyle/>
                    <a:p>
                      <a:pPr algn="l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01:50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3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3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519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</a:t>
            </a:r>
            <a:r>
              <a:rPr lang="hr-HR" sz="2400" b="1" dirty="0" err="1"/>
              <a:t>Key</a:t>
            </a:r>
            <a:r>
              <a:rPr lang="hr-HR" sz="2400" b="1" dirty="0"/>
              <a:t> </a:t>
            </a:r>
            <a:r>
              <a:rPr lang="hr-HR" sz="2400" b="1" dirty="0" err="1"/>
              <a:t>Days</a:t>
            </a:r>
            <a:r>
              <a:rPr lang="hr-HR" sz="2400" b="1" dirty="0"/>
              <a:t> – </a:t>
            </a:r>
            <a:r>
              <a:rPr lang="hr-HR" sz="2400" b="1" dirty="0" err="1"/>
              <a:t>Couriers</a:t>
            </a:r>
            <a:r>
              <a:rPr lang="hr-HR" sz="2400" b="1" dirty="0"/>
              <a:t> In </a:t>
            </a:r>
            <a:r>
              <a:rPr lang="hr-HR" sz="2400" b="1" dirty="0" err="1"/>
              <a:t>Area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6A691C5-F646-FDBD-A7C9-E17345461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058684"/>
              </p:ext>
            </p:extLst>
          </p:nvPr>
        </p:nvGraphicFramePr>
        <p:xfrm>
          <a:off x="771524" y="939801"/>
          <a:ext cx="10861676" cy="552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989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1F9B7-9532-7224-F623-182CBA79003E}"/>
              </a:ext>
            </a:extLst>
          </p:cNvPr>
          <p:cNvSpPr txBox="1"/>
          <p:nvPr/>
        </p:nvSpPr>
        <p:spPr>
          <a:xfrm>
            <a:off x="771524" y="569260"/>
            <a:ext cx="616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hr-HR" sz="2400" b="1" dirty="0"/>
              <a:t>All Stores – </a:t>
            </a:r>
            <a:r>
              <a:rPr lang="hr-HR" sz="2400" b="1" dirty="0" err="1"/>
              <a:t>Transportation</a:t>
            </a:r>
            <a:r>
              <a:rPr lang="hr-HR" sz="2400" b="1" dirty="0"/>
              <a:t> Time </a:t>
            </a:r>
            <a:r>
              <a:rPr lang="hr-HR" sz="2400" b="1" dirty="0" err="1"/>
              <a:t>Distribution</a:t>
            </a:r>
            <a:r>
              <a:rPr lang="hr-HR" sz="2400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endParaRPr lang="hr-HR" sz="24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C0B1-0CDD-4698-4C79-EFA9EBDF4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379710"/>
              </p:ext>
            </p:extLst>
          </p:nvPr>
        </p:nvGraphicFramePr>
        <p:xfrm>
          <a:off x="864900" y="1030925"/>
          <a:ext cx="10555576" cy="515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4435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3888</TotalTime>
  <Words>1413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Basis</vt:lpstr>
      <vt:lpstr>GLOVO  BUSINESS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GLOVO  BUSINESS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GLOVO  BUSINESS CASE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GLOVO  BUSINESS CASE</dc:title>
  <dc:creator>Ida Ćurić</dc:creator>
  <cp:lastModifiedBy>Vladimir Ćurić</cp:lastModifiedBy>
  <cp:revision>21</cp:revision>
  <dcterms:created xsi:type="dcterms:W3CDTF">2023-12-02T19:06:52Z</dcterms:created>
  <dcterms:modified xsi:type="dcterms:W3CDTF">2023-12-14T08:32:56Z</dcterms:modified>
</cp:coreProperties>
</file>