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0446A5-A482-4B1B-B675-1783E803933A}">
          <p14:sldIdLst>
            <p14:sldId id="256"/>
            <p14:sldId id="257"/>
            <p14:sldId id="258"/>
          </p14:sldIdLst>
        </p14:section>
        <p14:section name="Matrices" id="{803E169D-6FCD-49A0-B790-311F7AAC1F4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Jagged Arrays" id="{3654BE7D-5CBC-4AD7-9CAE-6FA386AD52C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998FDC-7F65-4F2E-A1F2-9134A2DABE7C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371601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8800" y="1371601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599" y="1319398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</a:t>
            </a:r>
            <a:r>
              <a:rPr lang="en-US" sz="2200" noProof="1">
                <a:solidFill>
                  <a:schemeClr val="accent2"/>
                </a:solidFill>
              </a:rPr>
              <a:t>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Definition and Usage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Jagged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a Jagged Array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7300" y="1419286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rows</a:t>
            </a:r>
          </a:p>
          <a:p>
            <a:r>
              <a:rPr lang="en-GB" dirty="0"/>
              <a:t>On next </a:t>
            </a:r>
            <a:r>
              <a:rPr lang="en-GB" dirty="0" smtClean="0"/>
              <a:t>lines </a:t>
            </a:r>
            <a:r>
              <a:rPr lang="en-GB" dirty="0"/>
              <a:t>you will get elements for each row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dirty="0"/>
              <a:t>Subtract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dirty="0"/>
              <a:t>If the coordinates are invalid print "</a:t>
            </a:r>
            <a:r>
              <a:rPr lang="en-GB" dirty="0">
                <a:latin typeface="Consolas" panose="020B0609020204030204" pitchFamily="49" charset="0"/>
              </a:rPr>
              <a:t>Invalid coordinates</a:t>
            </a:r>
            <a:r>
              <a:rPr lang="en-GB" dirty="0"/>
              <a:t>“</a:t>
            </a:r>
          </a:p>
          <a:p>
            <a:r>
              <a:rPr lang="en-GB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3600" y="1295401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295401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352801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</a:t>
            </a:r>
            <a:r>
              <a:rPr lang="en-GB" sz="2400" b="1" dirty="0">
                <a:solidFill>
                  <a:srgbClr val="FFFFFF"/>
                </a:solidFill>
              </a:rPr>
              <a:t>the </a:t>
            </a:r>
            <a:r>
              <a:rPr lang="en-GB" sz="2400" b="1" dirty="0">
                <a:solidFill>
                  <a:srgbClr val="FFFFFF"/>
                </a:solidFill>
              </a:rPr>
              <a:t>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dirty="0" smtClean="0"/>
              <a:t>program, </a:t>
            </a:r>
            <a:r>
              <a:rPr lang="en-GB" dirty="0"/>
              <a:t>which prints </a:t>
            </a:r>
            <a:r>
              <a:rPr lang="en-GB" dirty="0" smtClean="0"/>
              <a:t>on </a:t>
            </a:r>
            <a:r>
              <a:rPr lang="en-GB" dirty="0"/>
              <a:t>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716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Pascal Triangle (2)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Array of Arrays, Matrices and Cubes</a:t>
            </a:r>
            <a:endParaRPr lang="bg-BG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Multidimensional Arrays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1801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</a:t>
            </a:r>
            <a:r>
              <a:rPr lang="en-US" dirty="0" smtClean="0"/>
              <a:t>values: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Multidimensional arrays represent a </a:t>
            </a:r>
            <a:r>
              <a:rPr lang="en-US" b="1" dirty="0" smtClean="0">
                <a:solidFill>
                  <a:schemeClr val="bg1"/>
                </a:solidFill>
              </a:rPr>
              <a:t>rows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rows represent the first dimension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columns - the second (</a:t>
            </a:r>
            <a:r>
              <a:rPr lang="en-US" b="1" dirty="0" smtClean="0">
                <a:solidFill>
                  <a:schemeClr val="bg1"/>
                </a:solidFill>
              </a:rPr>
              <a:t>the one inside </a:t>
            </a:r>
            <a:r>
              <a:rPr lang="en-US" b="1" dirty="0">
                <a:solidFill>
                  <a:schemeClr val="bg1"/>
                </a:solidFill>
              </a:rPr>
              <a:t>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752600"/>
            <a:ext cx="6019800" cy="21866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910006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3019113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66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3772" y="1277753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2297</Words>
  <Application>Microsoft Office PowerPoint</Application>
  <PresentationFormat>Widescreen</PresentationFormat>
  <Paragraphs>430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Using Array of Arrays, Matrices and Cubes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Definition and Usage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2019-11-20T10:42:06Z</dcterms:modified>
  <cp:category>programming; education; software engineering; software development </cp:category>
</cp:coreProperties>
</file>