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Компютърна сигурност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Факултет по математика и </a:t>
            </a:r>
            <a:r>
              <a:rPr lang="bg-BG" dirty="0" smtClean="0"/>
              <a:t>информатика</a:t>
            </a:r>
          </a:p>
          <a:p>
            <a:r>
              <a:rPr lang="bg-BG" smtClean="0"/>
              <a:t>Разработка </a:t>
            </a:r>
            <a:r>
              <a:rPr lang="bg-BG" dirty="0" smtClean="0"/>
              <a:t>по проект </a:t>
            </a:r>
            <a:r>
              <a:rPr lang="bg-BG" dirty="0" err="1" smtClean="0"/>
              <a:t>ИКТвНОС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1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Бъдете отговорен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Всеки е отговорен за сигурността на компютъра данните, системата и услугите си.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FF0000"/>
                </a:solidFill>
              </a:rPr>
              <a:t>Помнете, че използването на предоставеното ви компютърно оборудване за лични цели се толерира,</a:t>
            </a:r>
            <a:r>
              <a:rPr lang="bg-BG" dirty="0" smtClean="0"/>
              <a:t> ако честотата и продължителността са ограничени, а използваните ресурси са минимални.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FF0000"/>
                </a:solidFill>
              </a:rPr>
              <a:t>Спазвайте конфиденциалността и правата за копиране</a:t>
            </a:r>
            <a:r>
              <a:rPr lang="bg-BG" dirty="0" smtClean="0"/>
              <a:t> на документи и файлове на трети страни, такива като музика, видео и софтуерни приложения. По-точно, не споделяйте материали с права за копиране чрез приложения за споделяне на файлове или публично да ги съхранявате във файловата система на ФМИ и Софийския университет.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7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Бъдете отговорен </a:t>
            </a:r>
            <a:r>
              <a:rPr lang="bg-BG" dirty="0" smtClean="0"/>
              <a:t>(2/2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rgbClr val="FF0000"/>
                </a:solidFill>
              </a:rPr>
              <a:t>Използвайте само легално придобити софтуерни приложения.</a:t>
            </a:r>
            <a:r>
              <a:rPr lang="bg-BG" dirty="0" smtClean="0"/>
              <a:t> Осигурете, че имате необходимото право да използвате придобития софтуер: той трябва да е получен по легитимно канали и да използва валиден лиценз.</a:t>
            </a:r>
          </a:p>
          <a:p>
            <a:pPr marL="0" indent="0">
              <a:buNone/>
            </a:pPr>
            <a:r>
              <a:rPr lang="bg-BG" dirty="0" smtClean="0"/>
              <a:t>Не използвайте софтуер, който би имал отрицателно влияние върху мрежата или компютърната сигурност във ФМИ или Софийския университет.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8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Нека да ви помогнем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ЛИО предлага курсове за обучение, сканиране на Уеб приложения и сървъри и други услуги. ЛИО е тук за да ви помогне!</a:t>
            </a:r>
          </a:p>
          <a:p>
            <a:pPr marL="0" indent="0">
              <a:buNone/>
            </a:pPr>
            <a:r>
              <a:rPr lang="bg-BG" dirty="0" smtClean="0"/>
              <a:t>При спешни случай се обръщайте към Бюрото за обслужване към ЛИО за да бъдат ограничени пораженията от инцидентите със сигурността!</a:t>
            </a:r>
          </a:p>
          <a:p>
            <a:pPr marL="0" indent="0">
              <a:buNone/>
            </a:pPr>
            <a:r>
              <a:rPr lang="ru-RU" dirty="0" smtClean="0"/>
              <a:t>helpdesk@fmi.uni-sofia.bg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https://</a:t>
            </a:r>
            <a:r>
              <a:rPr lang="ru-RU" dirty="0" smtClean="0"/>
              <a:t>helpdesk.fmi.uni-sofia.bg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кабинет: ФМИ-115, тел. +359 2 8161 511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2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Защитете компютрите си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Всеки незащитен компютър свързан с интернет  може да бъде заразен за минути!</a:t>
            </a:r>
          </a:p>
          <a:p>
            <a:pPr marL="0" indent="0">
              <a:buNone/>
            </a:pPr>
            <a:r>
              <a:rPr lang="bg-BG" dirty="0" smtClean="0"/>
              <a:t>Компютрите постоянно са под атака, дори в момента. Следователно: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Обновявайте системата си.</a:t>
            </a:r>
            <a:r>
              <a:rPr lang="bg-BG" dirty="0" smtClean="0"/>
              <a:t> Включете регулярна (например месечна) автоматична инсталация на обновяванията / кръпките. Използвайте операционните системи поддържани от ЛИО, които сигурно са конфигурирани и автоматично поддържани.</a:t>
            </a:r>
            <a:r>
              <a:rPr lang="en-US" dirty="0" smtClean="0"/>
              <a:t> </a:t>
            </a:r>
            <a:r>
              <a:rPr lang="bg-BG" dirty="0" smtClean="0"/>
              <a:t>За обновяване на </a:t>
            </a:r>
            <a:r>
              <a:rPr lang="en-US" dirty="0" smtClean="0"/>
              <a:t>Windows </a:t>
            </a:r>
            <a:r>
              <a:rPr lang="bg-BG" dirty="0" smtClean="0"/>
              <a:t>използвайте </a:t>
            </a:r>
            <a:r>
              <a:rPr lang="en-US" dirty="0" smtClean="0"/>
              <a:t>Microsoft Update.</a:t>
            </a:r>
            <a:endParaRPr lang="bg-BG" dirty="0" smtClean="0"/>
          </a:p>
          <a:p>
            <a:r>
              <a:rPr lang="bg-BG" dirty="0" smtClean="0">
                <a:solidFill>
                  <a:srgbClr val="FF0000"/>
                </a:solidFill>
              </a:rPr>
              <a:t>Използвайте антивирусен софтуер.</a:t>
            </a:r>
            <a:r>
              <a:rPr lang="bg-BG" dirty="0" smtClean="0"/>
              <a:t> Има достатъчно безплатен антивирусен софтуер. Обикновено, инфектираните компютри трябва да се преинсталират изцяло.</a:t>
            </a:r>
            <a:br>
              <a:rPr lang="bg-BG" dirty="0" smtClean="0"/>
            </a:br>
            <a:r>
              <a:rPr lang="bg-BG" dirty="0" smtClean="0"/>
              <a:t>За </a:t>
            </a:r>
            <a:r>
              <a:rPr lang="en-US" dirty="0" smtClean="0"/>
              <a:t>Windows </a:t>
            </a:r>
            <a:r>
              <a:rPr lang="bg-BG" dirty="0" smtClean="0"/>
              <a:t>такъв софтуер е </a:t>
            </a:r>
            <a:r>
              <a:rPr lang="en-US" dirty="0" smtClean="0"/>
              <a:t>Microsoft Security Essentials.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2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Защитете </a:t>
            </a:r>
            <a:r>
              <a:rPr lang="bg-BG" dirty="0"/>
              <a:t>компютрите си </a:t>
            </a:r>
            <a:r>
              <a:rPr lang="bg-BG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FF0000"/>
                </a:solidFill>
              </a:rPr>
              <a:t>Не инсталирайте подозрителен софтуер.</a:t>
            </a:r>
            <a:r>
              <a:rPr lang="bg-BG" dirty="0" smtClean="0"/>
              <a:t> Софтуерът от неизвестни източници може да инфектира, да компрометира компютъра ви или да наруши правата за копиране.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Изпълнявайте програмите си без административни привилегии.</a:t>
            </a:r>
            <a:r>
              <a:rPr lang="bg-BG" dirty="0" smtClean="0"/>
              <a:t> В съвременните операционни системи такива привилегии са необходими само в специални случаи.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Заключвайте екрана си с парола</a:t>
            </a:r>
            <a:r>
              <a:rPr lang="bg-BG" dirty="0" smtClean="0"/>
              <a:t>, когато напускате кабинета си.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Свържете се с Бюрото за обслужване към ЛИО</a:t>
            </a:r>
            <a:r>
              <a:rPr lang="bg-BG" dirty="0" smtClean="0"/>
              <a:t>, ако компютърът ви е компрометиран.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59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Бъдете нащрек с електронната поща и Уеб сайтовете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Кибер престъпниците се опитват да ви измамят!</a:t>
            </a:r>
          </a:p>
          <a:p>
            <a:pPr marL="0" indent="0">
              <a:buNone/>
            </a:pPr>
            <a:r>
              <a:rPr lang="bg-BG" dirty="0" smtClean="0"/>
              <a:t>Внимавайте и: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Не отваряйте неочаквани и подозрителни електронни съобщения и закачените към тях файлове,</a:t>
            </a:r>
            <a:r>
              <a:rPr lang="bg-BG" dirty="0" smtClean="0"/>
              <a:t> изтрийте ги, ако те не са за вас или изглеждат подозрителни. Ако имате проблеми свържете се с Бюрото за обслужване към ЛИО.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Защитавайте паролите си!</a:t>
            </a:r>
            <a:r>
              <a:rPr lang="bg-BG" dirty="0" smtClean="0"/>
              <a:t> Не предоставяйте паролите си на Уеб сайтове, в които нямате доверие и не ги въвеждайте в компютри, на които нямате доверие, например в Интернет кафенета.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Бъдете </a:t>
            </a:r>
            <a:r>
              <a:rPr lang="bg-BG" dirty="0"/>
              <a:t>нащрек с електронната поща и Уеб сайтовете </a:t>
            </a:r>
            <a:r>
              <a:rPr lang="bg-BG" dirty="0" smtClean="0"/>
              <a:t>(2/2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FF0000"/>
                </a:solidFill>
              </a:rPr>
              <a:t>Спрете, помислете и тогава изберете</a:t>
            </a:r>
            <a:r>
              <a:rPr lang="bg-BG" dirty="0" smtClean="0"/>
              <a:t> – не следвайте подозрителни хипервръзки, избирайте ги само, ако сте сигурни в произхода им.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Не инсталирайте софтуер или добавки (</a:t>
            </a:r>
            <a:r>
              <a:rPr lang="en-US" dirty="0" smtClean="0">
                <a:solidFill>
                  <a:srgbClr val="FF0000"/>
                </a:solidFill>
              </a:rPr>
              <a:t>plug-in</a:t>
            </a:r>
            <a:r>
              <a:rPr lang="bg-BG" dirty="0" smtClean="0">
                <a:solidFill>
                  <a:srgbClr val="FF0000"/>
                </a:solidFill>
              </a:rPr>
              <a:t>)</a:t>
            </a:r>
            <a:r>
              <a:rPr lang="bg-BG" dirty="0" smtClean="0"/>
              <a:t>, в които нямате доверие. Софтуерът от подозрителни източници може да инфектира, да компрометира компютъра ви или да наруши права за копиране.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4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Паролите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 smtClean="0"/>
              <a:t>Кибер престъпникът, който знае вашата парола ще направи измама с получения достъп.</a:t>
            </a:r>
          </a:p>
          <a:p>
            <a:pPr marL="0" indent="0">
              <a:buNone/>
            </a:pPr>
            <a:r>
              <a:rPr lang="bg-BG" dirty="0" smtClean="0"/>
              <a:t>Следователно: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Никога не споделяйте паролите си с други хора,</a:t>
            </a:r>
            <a:r>
              <a:rPr lang="bg-BG" dirty="0" smtClean="0"/>
              <a:t> не ги поставяйте на публично место, внимавайте за опити да разкриете паролите си чрез измама (например „фишинг“). Никой легално няма да ви поиска паролата дори и от ЛИО. Докладвайте за опитите за „Фишинг“ в Бюрото за обслужване към ЛИО.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Подбирайте добри пароли,</a:t>
            </a:r>
            <a:r>
              <a:rPr lang="bg-BG" dirty="0" smtClean="0"/>
              <a:t> такива, които трудно се налучкват и не могат да бъдат открити в речници. Те трябва да са поне от 8 символа и да са смес от малки и големи букви, числа и специални символи. Проверете за изискванията към паролите в ползваните от вас системи в Бюрото за обслужване към ЛИО.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7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Паролите </a:t>
            </a:r>
            <a:r>
              <a:rPr lang="bg-BG" dirty="0" smtClean="0"/>
              <a:t>(2/2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FF0000"/>
                </a:solidFill>
              </a:rPr>
              <a:t>Не използвайте повторно стари пароли</a:t>
            </a:r>
            <a:r>
              <a:rPr lang="bg-BG" dirty="0" smtClean="0"/>
              <a:t> и не използвайте една и съща парола за различни цели или на различни сайтове.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Сменяйте регулярно паролите си.</a:t>
            </a:r>
            <a:r>
              <a:rPr lang="bg-BG" dirty="0" smtClean="0"/>
              <a:t> В случай, че някой узнае паролата ви, информирайте Бюрото за обслужване към ЛИО, че  паролата ви е разкрита.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386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Защитавайте своите файлове и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 smtClean="0"/>
              <a:t>Кибер престъпниците търсят конфиденциална или чувствителна информация. Тези престъпници могат да са и от Факултета.</a:t>
            </a:r>
          </a:p>
          <a:p>
            <a:pPr marL="0" indent="0">
              <a:buNone/>
            </a:pPr>
            <a:r>
              <a:rPr lang="bg-BG" dirty="0" smtClean="0"/>
              <a:t>Следователно: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Ограничавайте достъпа до вашите документи и папки (директории),</a:t>
            </a:r>
            <a:r>
              <a:rPr lang="bg-BG" dirty="0" smtClean="0"/>
              <a:t> включително достъпа до Уеб сайтове и приложения, протоколи от срещи, споделени файлови пространства, софтуерни хранилища, частни папки.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Криптирайте вашите документи и папки</a:t>
            </a:r>
            <a:r>
              <a:rPr lang="bg-BG" dirty="0" smtClean="0"/>
              <a:t>, ако имате подходящите знания как да правите това.</a:t>
            </a:r>
          </a:p>
          <a:p>
            <a:r>
              <a:rPr lang="bg-BG" dirty="0">
                <a:solidFill>
                  <a:srgbClr val="FF0000"/>
                </a:solidFill>
              </a:rPr>
              <a:t>Спазвайте принципа на най-малката привилегия</a:t>
            </a:r>
            <a:r>
              <a:rPr lang="bg-BG" dirty="0"/>
              <a:t> и осигурявайте достъп до вашите файлове и данни само на хора, които се нуждаят от тях</a:t>
            </a:r>
            <a:r>
              <a:rPr lang="bg-B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7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Следвайте правилата за използване на изчислителните ресурси във ФМИ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Вие сте приели да следвате правилата за използване на изчислителните ресурси във ФМИ и Софийския университет. По-точно, всяко ваше действие трябва да е законосъобразно и не трябва политически или търговски да е неподходящо, оскърбителни или вредно за официално поетите от вас задължения.</a:t>
            </a:r>
          </a:p>
          <a:p>
            <a:pPr marL="0" indent="0">
              <a:buNone/>
            </a:pPr>
            <a:r>
              <a:rPr lang="bg-BG" dirty="0" smtClean="0"/>
              <a:t>Не трябва да се нарушава приложимото законодателство и нормативна рамка. Например, не е разрешено разпространението на порнографски материали. Проверете по-подробно правилата за използване на изчислителните ресурси във ФМИ и Софийския университет.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3043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96</TotalTime>
  <Words>927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Компютърна сигурност</vt:lpstr>
      <vt:lpstr>Защитете компютрите си (1/2)</vt:lpstr>
      <vt:lpstr>Защитете компютрите си (2/2)</vt:lpstr>
      <vt:lpstr>Бъдете нащрек с електронната поща и Уеб сайтовете (1/2)</vt:lpstr>
      <vt:lpstr>Бъдете нащрек с електронната поща и Уеб сайтовете (2/2)</vt:lpstr>
      <vt:lpstr>Паролите (1/2)</vt:lpstr>
      <vt:lpstr>Паролите (2/2)</vt:lpstr>
      <vt:lpstr>Защитавайте своите файлове и данни</vt:lpstr>
      <vt:lpstr>Следвайте правилата за използване на изчислителните ресурси във ФМИ </vt:lpstr>
      <vt:lpstr>Бъдете отговорен (1/2)</vt:lpstr>
      <vt:lpstr>Бъдете отговорен (2/2)</vt:lpstr>
      <vt:lpstr>Нека да ви помогнем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Компютърна сигурност</dc:title>
  <dc:creator>Vladimir Dimitrov</dc:creator>
  <cp:lastModifiedBy>Vladimir Dimitrov</cp:lastModifiedBy>
  <cp:revision>14</cp:revision>
  <dcterms:created xsi:type="dcterms:W3CDTF">2019-10-31T06:59:38Z</dcterms:created>
  <dcterms:modified xsi:type="dcterms:W3CDTF">2019-10-31T08:43:37Z</dcterms:modified>
</cp:coreProperties>
</file>