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handoutMasterIdLst>
    <p:handoutMasterId r:id="rId12"/>
  </p:handoutMasterIdLst>
  <p:sldIdLst>
    <p:sldId id="320" r:id="rId2"/>
    <p:sldId id="344" r:id="rId3"/>
    <p:sldId id="377" r:id="rId4"/>
    <p:sldId id="387" r:id="rId5"/>
    <p:sldId id="391" r:id="rId6"/>
    <p:sldId id="392" r:id="rId7"/>
    <p:sldId id="395" r:id="rId8"/>
    <p:sldId id="398" r:id="rId9"/>
    <p:sldId id="400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>
        <p:scale>
          <a:sx n="80" d="100"/>
          <a:sy n="80" d="100"/>
        </p:scale>
        <p:origin x="-114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85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 xmlns="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4267200" y="4495800"/>
            <a:ext cx="4419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50359">
            <a:off x="716656" y="8287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1336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81875" y="38100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657600"/>
            <a:ext cx="7772400" cy="2854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60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005264"/>
            <a:ext cx="762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041232"/>
            <a:ext cx="7620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8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</a:t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7272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243658"/>
            <a:ext cx="76200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b) {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0 : (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&gt; b) ? 1 :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1;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xmlns="" val="3773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 / or removes elements from an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70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857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xmlns="" val="125325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14162</TotalTime>
  <Words>516</Words>
  <Application>Microsoft Office PowerPoint</Application>
  <PresentationFormat>On-screen Show (4:3)</PresentationFormat>
  <Paragraphs>95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Arrays</vt:lpstr>
      <vt:lpstr>Processing Arrays: for-in</vt:lpstr>
      <vt:lpstr>Dynamic Arrays</vt:lpstr>
      <vt:lpstr>Dynamic Arrays (2)</vt:lpstr>
      <vt:lpstr>Sorting Arrays</vt:lpstr>
      <vt:lpstr>Sorting Arrays with  Compare Function</vt:lpstr>
      <vt:lpstr>Other Array Functions</vt:lpstr>
      <vt:lpstr>Other Array Functions (2)</vt:lpstr>
      <vt:lpstr>Other Array Functions (2)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Teo Vasilev</cp:lastModifiedBy>
  <cp:revision>1214</cp:revision>
  <dcterms:created xsi:type="dcterms:W3CDTF">2007-12-08T16:03:35Z</dcterms:created>
  <dcterms:modified xsi:type="dcterms:W3CDTF">2015-05-20T09:17:49Z</dcterms:modified>
</cp:coreProperties>
</file>