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5" r:id="rId2"/>
    <p:sldId id="286" r:id="rId3"/>
    <p:sldId id="273" r:id="rId4"/>
    <p:sldId id="274" r:id="rId5"/>
    <p:sldId id="275" r:id="rId6"/>
    <p:sldId id="276" r:id="rId7"/>
    <p:sldId id="277" r:id="rId8"/>
    <p:sldId id="278" r:id="rId9"/>
    <p:sldId id="270" r:id="rId10"/>
    <p:sldId id="279" r:id="rId11"/>
    <p:sldId id="281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>
        <p:scale>
          <a:sx n="83" d="100"/>
          <a:sy n="83" d="100"/>
        </p:scale>
        <p:origin x="-8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5/23/2015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7670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str.length;</a:t>
            </a:r>
            <a:endParaRPr lang="en-US" sz="18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7670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var tempStr = new String(str);</a:t>
            </a:r>
          </a:p>
          <a:p>
            <a:r>
              <a:rPr lang="en-US" sz="1800" noProof="1" smtClean="0"/>
              <a:t>tempStr.length;</a:t>
            </a:r>
            <a:endParaRPr lang="en-US" sz="1800" noProof="1"/>
          </a:p>
        </p:txBody>
      </p:sp>
      <p:sp>
        <p:nvSpPr>
          <p:cNvPr id="9" name="Left-Right Arrow 8"/>
          <p:cNvSpPr/>
          <p:nvPr/>
        </p:nvSpPr>
        <p:spPr>
          <a:xfrm>
            <a:off x="3295649" y="4565059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'string</a:t>
            </a:r>
            <a:r>
              <a:rPr lang="en-US" dirty="0"/>
              <a:t>'</a:t>
            </a:r>
            <a:r>
              <a:rPr lang="en-US" dirty="0" smtClean="0"/>
              <a:t>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000" y="981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string.replace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str1 with str2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string.search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/>
              <a:t>'</a:t>
            </a:r>
            <a:r>
              <a:rPr lang="en-US" dirty="0" smtClean="0"/>
              <a:t>&lt;script&gt;' +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document.location</a:t>
            </a:r>
            <a:r>
              <a:rPr lang="en-US" dirty="0" smtClean="0"/>
              <a:t> = 'http://bad_place.com' +</a:t>
            </a:r>
          </a:p>
          <a:p>
            <a:r>
              <a:rPr lang="en-US" dirty="0"/>
              <a:t>'</a:t>
            </a:r>
            <a:r>
              <a:rPr lang="en-US" dirty="0" smtClean="0"/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4918</TotalTime>
  <Words>726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Telerik Academy</vt:lpstr>
      <vt:lpstr>String Wrapper</vt:lpstr>
      <vt:lpstr>From Object to Primitive Type</vt:lpstr>
      <vt:lpstr>String Methods</vt:lpstr>
      <vt:lpstr>String Methods (2)</vt:lpstr>
      <vt:lpstr>String Methods (3)</vt:lpstr>
      <vt:lpstr>String Methods (4)</vt:lpstr>
      <vt:lpstr>String Methods (5)</vt:lpstr>
      <vt:lpstr>String Concatenation (2)</vt:lpstr>
      <vt:lpstr>String Escape</vt:lpstr>
      <vt:lpstr>String Escaping (2)</vt:lpstr>
      <vt:lpstr>String Extensions - Trim</vt:lpstr>
      <vt:lpstr>Padding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vladko</cp:lastModifiedBy>
  <cp:revision>684</cp:revision>
  <dcterms:created xsi:type="dcterms:W3CDTF">2013-03-13T10:52:48Z</dcterms:created>
  <dcterms:modified xsi:type="dcterms:W3CDTF">2015-05-23T14:26:47Z</dcterms:modified>
</cp:coreProperties>
</file>