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61" autoAdjust="0"/>
  </p:normalViewPr>
  <p:slideViewPr>
    <p:cSldViewPr snapToGrid="0">
      <p:cViewPr varScale="1">
        <p:scale>
          <a:sx n="76" d="100"/>
          <a:sy n="76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DFF6-00E2-4044-B5FA-FDADC32BD18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035D-E5EC-4F72-8410-D3F7E0B5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5559490"/>
            <a:ext cx="9144000" cy="668590"/>
          </a:xfrm>
        </p:spPr>
        <p:txBody>
          <a:bodyPr vert="horz" lIns="91440" tIns="45720" rIns="91440" bIns="45720" rtlCol="0" anchor="b">
            <a:normAutofit/>
          </a:bodyPr>
          <a:lstStyle>
            <a:lvl1pPr algn="just">
              <a:defRPr lang="en-US" sz="4000">
                <a:solidFill>
                  <a:srgbClr val="6B4077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6321369"/>
            <a:ext cx="9144000" cy="370522"/>
          </a:xfr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2000">
                <a:solidFill>
                  <a:srgbClr val="E52238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5551" y="5720925"/>
            <a:ext cx="615544" cy="9096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421" y="6750"/>
            <a:ext cx="4827616" cy="54978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816163" y="6749"/>
            <a:ext cx="4827616" cy="54978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2368" b="9437"/>
          <a:stretch/>
        </p:blipFill>
        <p:spPr>
          <a:xfrm>
            <a:off x="7400968" y="6748"/>
            <a:ext cx="4778332" cy="549786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882742" y="2370434"/>
            <a:ext cx="2179695" cy="38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</p:spTree>
    <p:extLst>
      <p:ext uri="{BB962C8B-B14F-4D97-AF65-F5344CB8AC3E}">
        <p14:creationId xmlns:p14="http://schemas.microsoft.com/office/powerpoint/2010/main" val="39526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3525" r="38073" b="9437"/>
          <a:stretch/>
        </p:blipFill>
        <p:spPr>
          <a:xfrm>
            <a:off x="9440" y="7607"/>
            <a:ext cx="1252879" cy="2035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 rot="10800000">
            <a:off x="-872" y="2040746"/>
            <a:ext cx="1252879" cy="2059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>
            <a:off x="10227" y="4076114"/>
            <a:ext cx="1252879" cy="20593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63313" r="38073" b="9942"/>
          <a:stretch/>
        </p:blipFill>
        <p:spPr>
          <a:xfrm>
            <a:off x="11204" y="6142402"/>
            <a:ext cx="1252879" cy="7066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9940" y="5852160"/>
            <a:ext cx="816711" cy="2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1221" y="592429"/>
            <a:ext cx="10221530" cy="0"/>
          </a:xfrm>
          <a:prstGeom prst="line">
            <a:avLst/>
          </a:prstGeom>
          <a:ln w="28575">
            <a:solidFill>
              <a:srgbClr val="E52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1800" y="100434"/>
            <a:ext cx="10017852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1800" y="872067"/>
            <a:ext cx="10017851" cy="53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1283" y="6356349"/>
            <a:ext cx="249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05CC-77D9-43C1-9487-C134B9231D5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2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Gotham HT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wp-content/uploads/imported/1358-ASP.NET%20MVC%20Pipeline.pdf" TargetMode="External"/><Relationship Id="rId2" Type="http://schemas.openxmlformats.org/officeDocument/2006/relationships/hyperlink" Target="https://www.simple-talk.com/dotnet/net-framework/an-introduction-to-asp-net-mvc-extensibil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Incredibles Engineering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Provider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9725" y="762000"/>
            <a:ext cx="1010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selects the filters to be executed. The execution order will still depend on the Scope</a:t>
            </a:r>
          </a:p>
        </p:txBody>
      </p:sp>
    </p:spTree>
    <p:extLst>
      <p:ext uri="{BB962C8B-B14F-4D97-AF65-F5344CB8AC3E}">
        <p14:creationId xmlns:p14="http://schemas.microsoft.com/office/powerpoint/2010/main" val="87012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800" y="884255"/>
            <a:ext cx="10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response is create inside a filter the controller action is not executed.</a:t>
            </a:r>
          </a:p>
        </p:txBody>
      </p:sp>
    </p:spTree>
    <p:extLst>
      <p:ext uri="{BB962C8B-B14F-4D97-AF65-F5344CB8AC3E}">
        <p14:creationId xmlns:p14="http://schemas.microsoft.com/office/powerpoint/2010/main" val="42832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</a:p>
        </p:txBody>
      </p:sp>
    </p:spTree>
    <p:extLst>
      <p:ext uri="{BB962C8B-B14F-4D97-AF65-F5344CB8AC3E}">
        <p14:creationId xmlns:p14="http://schemas.microsoft.com/office/powerpoint/2010/main" val="177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https://www.simple-talk.com/dotnet/net-framework/an-introduction-to-asp-net-mvc-extensibility/</a:t>
            </a:r>
            <a:endParaRPr lang="en-US" dirty="0"/>
          </a:p>
          <a:p>
            <a:r>
              <a:rPr lang="en-US" dirty="0">
                <a:hlinkClick r:id="rId3"/>
              </a:rPr>
              <a:t>https://www.simple-talk.com/wp-content/uploads/imported/1358-ASP.NET%20MVC%20Pipeline.pdf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S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OSI template</Template>
  <TotalTime>2741</TotalTime>
  <Words>55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Gotham HTF Book</vt:lpstr>
      <vt:lpstr>Gotham HTF Medium</vt:lpstr>
      <vt:lpstr>OSI template</vt:lpstr>
      <vt:lpstr>Incredibles Engineering Practices</vt:lpstr>
      <vt:lpstr>Filter Provider</vt:lpstr>
      <vt:lpstr>ActionFilter</vt:lpstr>
      <vt:lpstr>ASP NET MVC Pipeline</vt:lpstr>
      <vt:lpstr>Purpose of this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Incredibles Engineering Practices</dc:title>
  <dc:creator>Petar Ivanov</dc:creator>
  <cp:lastModifiedBy>Vladimir Dimov</cp:lastModifiedBy>
  <cp:revision>118</cp:revision>
  <dcterms:created xsi:type="dcterms:W3CDTF">2017-04-25T08:10:29Z</dcterms:created>
  <dcterms:modified xsi:type="dcterms:W3CDTF">2017-05-19T20:54:19Z</dcterms:modified>
</cp:coreProperties>
</file>