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461" autoAdjust="0"/>
  </p:normalViewPr>
  <p:slideViewPr>
    <p:cSldViewPr snapToGrid="0">
      <p:cViewPr>
        <p:scale>
          <a:sx n="75" d="100"/>
          <a:sy n="75" d="100"/>
        </p:scale>
        <p:origin x="2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DDFF6-00E2-4044-B5FA-FDADC32BD187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0035D-E5EC-4F72-8410-D3F7E0B5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8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7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57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94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2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0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035D-E5EC-4F72-8410-D3F7E0B5F8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3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5559490"/>
            <a:ext cx="9144000" cy="668590"/>
          </a:xfrm>
        </p:spPr>
        <p:txBody>
          <a:bodyPr vert="horz" lIns="91440" tIns="45720" rIns="91440" bIns="45720" rtlCol="0" anchor="b">
            <a:normAutofit/>
          </a:bodyPr>
          <a:lstStyle>
            <a:lvl1pPr algn="just">
              <a:defRPr lang="en-US" sz="4000">
                <a:solidFill>
                  <a:srgbClr val="6B4077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pPr marL="0"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6321369"/>
            <a:ext cx="9144000" cy="370522"/>
          </a:xfrm>
        </p:spPr>
        <p:txBody>
          <a:bodyPr vert="horz" lIns="91440" tIns="45720" rIns="91440" bIns="45720" rtlCol="0">
            <a:noAutofit/>
          </a:bodyPr>
          <a:lstStyle>
            <a:lvl1pPr algn="l">
              <a:defRPr lang="en-US" sz="2000">
                <a:solidFill>
                  <a:srgbClr val="E52238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05551" y="5720925"/>
            <a:ext cx="615544" cy="90963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21828" b="9437"/>
          <a:stretch/>
        </p:blipFill>
        <p:spPr>
          <a:xfrm>
            <a:off x="4421" y="6750"/>
            <a:ext cx="4827616" cy="54978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21828" b="9437"/>
          <a:stretch/>
        </p:blipFill>
        <p:spPr>
          <a:xfrm>
            <a:off x="4816163" y="6749"/>
            <a:ext cx="4827616" cy="54978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22368" b="9437"/>
          <a:stretch/>
        </p:blipFill>
        <p:spPr>
          <a:xfrm>
            <a:off x="7400968" y="6748"/>
            <a:ext cx="4778332" cy="5497863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8882742" y="2370434"/>
            <a:ext cx="2179695" cy="389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rPr>
              <a:t>We build.</a:t>
            </a:r>
          </a:p>
        </p:txBody>
      </p:sp>
    </p:spTree>
    <p:extLst>
      <p:ext uri="{BB962C8B-B14F-4D97-AF65-F5344CB8AC3E}">
        <p14:creationId xmlns:p14="http://schemas.microsoft.com/office/powerpoint/2010/main" val="395267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6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1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3525" r="38073" b="9437"/>
          <a:stretch/>
        </p:blipFill>
        <p:spPr>
          <a:xfrm>
            <a:off x="9440" y="7607"/>
            <a:ext cx="1252879" cy="20354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38073" b="9437"/>
          <a:stretch/>
        </p:blipFill>
        <p:spPr>
          <a:xfrm rot="10800000">
            <a:off x="-872" y="2040746"/>
            <a:ext cx="1252879" cy="20593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12619" r="38073" b="9437"/>
          <a:stretch/>
        </p:blipFill>
        <p:spPr>
          <a:xfrm>
            <a:off x="10227" y="4076114"/>
            <a:ext cx="1252879" cy="205939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5" t="63313" r="38073" b="9942"/>
          <a:stretch/>
        </p:blipFill>
        <p:spPr>
          <a:xfrm>
            <a:off x="11204" y="6142402"/>
            <a:ext cx="1252879" cy="70663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9940" y="5852160"/>
            <a:ext cx="816711" cy="284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rPr>
              <a:t>We build.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571221" y="592429"/>
            <a:ext cx="10221530" cy="0"/>
          </a:xfrm>
          <a:prstGeom prst="line">
            <a:avLst/>
          </a:prstGeom>
          <a:ln w="28575">
            <a:solidFill>
              <a:srgbClr val="E52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08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2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2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05CC-77D9-43C1-9487-C134B9231D5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7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1800" y="100434"/>
            <a:ext cx="10017852" cy="422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1800" y="872067"/>
            <a:ext cx="10017851" cy="53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1283" y="6356349"/>
            <a:ext cx="2495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305CC-77D9-43C1-9487-C134B9231D54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600" y="6356350"/>
            <a:ext cx="347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426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EFE3-93C0-4148-B500-4F6A55042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4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Gotham HTF Medium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wp-content/uploads/imported/1358-ASP.NET%20MVC%20Pipeline.pdf" TargetMode="External"/><Relationship Id="rId2" Type="http://schemas.openxmlformats.org/officeDocument/2006/relationships/hyperlink" Target="https://www.simple-talk.com/dotnet/net-framework/an-introduction-to-asp-net-mvc-extensibilit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gberkugurlu.com/archive/involving-action-selection-process-in-asp-net-mvc-with-actionnameselectorattribut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Incredibles Engineering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2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NET MVC Pipeline</a:t>
            </a:r>
            <a:endParaRPr lang="en-US" dirty="0"/>
          </a:p>
        </p:txBody>
      </p:sp>
      <p:pic>
        <p:nvPicPr>
          <p:cNvPr id="8194" name="Picture 2" descr="1358-MVC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9"/>
          <a:stretch/>
        </p:blipFill>
        <p:spPr bwMode="auto">
          <a:xfrm>
            <a:off x="1828800" y="660400"/>
            <a:ext cx="8565398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4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NET MVC Pipeline</a:t>
            </a:r>
            <a:endParaRPr lang="en-US" dirty="0"/>
          </a:p>
        </p:txBody>
      </p:sp>
      <p:pic>
        <p:nvPicPr>
          <p:cNvPr id="9218" name="Picture 2" descr="1358-MV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2016125"/>
            <a:ext cx="5067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29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NET MVC Pipeline</a:t>
            </a:r>
            <a:endParaRPr lang="en-US" dirty="0"/>
          </a:p>
        </p:txBody>
      </p:sp>
      <p:pic>
        <p:nvPicPr>
          <p:cNvPr id="10242" name="Picture 2" descr="1358-MVC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4" y="614363"/>
            <a:ext cx="3108325" cy="596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14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NET MVC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2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NET MVC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6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NET MVC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talk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  <a:p>
            <a:r>
              <a:rPr lang="en-US" dirty="0">
                <a:hlinkClick r:id="rId2"/>
              </a:rPr>
              <a:t>https://www.simple-talk.com/dotnet/net-framework/an-introduction-to-asp-net-mvc-extensibility/</a:t>
            </a:r>
            <a:endParaRPr lang="en-US" dirty="0"/>
          </a:p>
          <a:p>
            <a:r>
              <a:rPr lang="en-US" dirty="0">
                <a:hlinkClick r:id="rId3"/>
              </a:rPr>
              <a:t>https://www.simple-talk.com/wp-content/uploads/imported/1358-ASP.NET%20MVC%20Pipeline.pdf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6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Lifecycle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49500" y="1054100"/>
            <a:ext cx="84709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client sends HTTP request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49500" y="2006600"/>
            <a:ext cx="84709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router inspects the request and sends it to the right controller and the right action</a:t>
            </a:r>
          </a:p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349500" y="3467100"/>
            <a:ext cx="8470900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action processes the data that needs to be returned to the client</a:t>
            </a:r>
          </a:p>
          <a:p>
            <a:pPr algn="ctr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349500" y="5148262"/>
            <a:ext cx="8470900" cy="121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This data is passed to the view that renders the response, which is sent back to the browser.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95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 NET MVC Pipeline</a:t>
            </a:r>
          </a:p>
        </p:txBody>
      </p:sp>
      <p:pic>
        <p:nvPicPr>
          <p:cNvPr id="2050" name="Picture 2" descr="1358-MV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04" y="851338"/>
            <a:ext cx="9030801" cy="539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90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NET MVC Pipeline</a:t>
            </a:r>
            <a:endParaRPr lang="en-US" dirty="0"/>
          </a:p>
        </p:txBody>
      </p:sp>
      <p:pic>
        <p:nvPicPr>
          <p:cNvPr id="1026" name="Picture 2" descr="1358-MVC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331" y="1694794"/>
            <a:ext cx="70485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59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NET MVC Pipeline</a:t>
            </a:r>
            <a:endParaRPr lang="en-US" dirty="0"/>
          </a:p>
        </p:txBody>
      </p:sp>
      <p:pic>
        <p:nvPicPr>
          <p:cNvPr id="3074" name="Picture 2" descr="1358-MVC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01" y="685295"/>
            <a:ext cx="9759249" cy="58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02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NET MVC Pipeline</a:t>
            </a:r>
            <a:endParaRPr lang="en-US" dirty="0"/>
          </a:p>
        </p:txBody>
      </p:sp>
      <p:pic>
        <p:nvPicPr>
          <p:cNvPr id="4098" name="Picture 2" descr="1358-MVC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111250"/>
            <a:ext cx="379095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92750" y="3017619"/>
            <a:ext cx="6559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http://www.tugberkugurlu.com/archive/involving-action-selection-process-in-asp-net-mvc-with-actionnameselectorattribute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8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NET MVC Pipeline</a:t>
            </a:r>
            <a:endParaRPr lang="en-US" dirty="0"/>
          </a:p>
        </p:txBody>
      </p:sp>
      <p:pic>
        <p:nvPicPr>
          <p:cNvPr id="5122" name="Picture 2" descr="1358-MV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625" y="1725664"/>
            <a:ext cx="65341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5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84289" y="624309"/>
            <a:ext cx="10382250" cy="6182891"/>
            <a:chOff x="1337402" y="2324100"/>
            <a:chExt cx="10382250" cy="6182891"/>
          </a:xfrm>
        </p:grpSpPr>
        <p:pic>
          <p:nvPicPr>
            <p:cNvPr id="6146" name="Picture 2" descr="1358-MVC6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3636"/>
            <a:stretch/>
          </p:blipFill>
          <p:spPr bwMode="auto">
            <a:xfrm>
              <a:off x="1337402" y="2816225"/>
              <a:ext cx="10382250" cy="5690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1358-MVC5.png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041" r="-1"/>
            <a:stretch/>
          </p:blipFill>
          <p:spPr bwMode="auto">
            <a:xfrm>
              <a:off x="3090013" y="2324100"/>
              <a:ext cx="3959962" cy="102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NET MVC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2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NET MVC Pipeline</a:t>
            </a:r>
            <a:endParaRPr lang="en-US" dirty="0"/>
          </a:p>
        </p:txBody>
      </p:sp>
      <p:pic>
        <p:nvPicPr>
          <p:cNvPr id="7170" name="Picture 2" descr="1358-img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2" y="1855787"/>
            <a:ext cx="2287588" cy="28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1358-MVC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4270138"/>
            <a:ext cx="8318500" cy="172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855459"/>
      </p:ext>
    </p:extLst>
  </p:cSld>
  <p:clrMapOvr>
    <a:masterClrMapping/>
  </p:clrMapOvr>
</p:sld>
</file>

<file path=ppt/theme/theme1.xml><?xml version="1.0" encoding="utf-8"?>
<a:theme xmlns:a="http://schemas.openxmlformats.org/drawingml/2006/main" name="OSI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OSI template</Template>
  <TotalTime>2739</TotalTime>
  <Words>133</Words>
  <Application>Microsoft Office PowerPoint</Application>
  <PresentationFormat>Widescreen</PresentationFormat>
  <Paragraphs>31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Gotham HTF Book</vt:lpstr>
      <vt:lpstr>Gotham HTF Medium</vt:lpstr>
      <vt:lpstr>OSI template</vt:lpstr>
      <vt:lpstr>Incredibles Engineering Practices</vt:lpstr>
      <vt:lpstr>Request Lifecycle</vt:lpstr>
      <vt:lpstr>ASP NET MVC Pipeline</vt:lpstr>
      <vt:lpstr>ASP NET MVC Pipeline</vt:lpstr>
      <vt:lpstr>ASP NET MVC Pipeline</vt:lpstr>
      <vt:lpstr>ASP NET MVC Pipeline</vt:lpstr>
      <vt:lpstr>ASP NET MVC Pipeline</vt:lpstr>
      <vt:lpstr>ASP NET MVC Pipeline</vt:lpstr>
      <vt:lpstr>ASP NET MVC Pipeline</vt:lpstr>
      <vt:lpstr>ASP NET MVC Pipeline</vt:lpstr>
      <vt:lpstr>ASP NET MVC Pipeline</vt:lpstr>
      <vt:lpstr>ASP NET MVC Pipeline</vt:lpstr>
      <vt:lpstr>ASP NET MVC Pipeline</vt:lpstr>
      <vt:lpstr>ASP NET MVC Pipeline</vt:lpstr>
      <vt:lpstr>ASP NET MVC Pipeline</vt:lpstr>
      <vt:lpstr>Purpose of this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Incredibles Engineering Practices</dc:title>
  <dc:creator>Petar Ivanov</dc:creator>
  <cp:lastModifiedBy>Vladimir Dimov</cp:lastModifiedBy>
  <cp:revision>116</cp:revision>
  <dcterms:created xsi:type="dcterms:W3CDTF">2017-04-25T08:10:29Z</dcterms:created>
  <dcterms:modified xsi:type="dcterms:W3CDTF">2017-05-14T20:08:02Z</dcterms:modified>
</cp:coreProperties>
</file>