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94" r:id="rId18"/>
    <p:sldId id="291" r:id="rId19"/>
    <p:sldId id="295" r:id="rId20"/>
    <p:sldId id="298" r:id="rId21"/>
    <p:sldId id="299" r:id="rId22"/>
    <p:sldId id="293" r:id="rId23"/>
    <p:sldId id="273"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578" autoAdjust="0"/>
  </p:normalViewPr>
  <p:slideViewPr>
    <p:cSldViewPr snapToGrid="0">
      <p:cViewPr varScale="1">
        <p:scale>
          <a:sx n="98" d="100"/>
          <a:sy n="98" d="100"/>
        </p:scale>
        <p:origin x="10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So no</a:t>
            </a:r>
            <a:r>
              <a:rPr lang="en-US" baseline="0" dirty="0"/>
              <a:t> exception can propagate to the lower levels.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Model binding is the process of creating .NET objects using the data sent by the browser in an HTTP request.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18</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21</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p>
          <a:p>
            <a:r>
              <a:rPr lang="en-US" sz="1200" b="0" i="0" kern="1200" dirty="0">
                <a:solidFill>
                  <a:schemeClr val="tx1"/>
                </a:solidFill>
                <a:effectLst/>
                <a:latin typeface="+mn-lt"/>
                <a:ea typeface="+mn-ea"/>
                <a:cs typeface="+mn-cs"/>
              </a:rPr>
              <a:t>The components that rely only on the core HTTP message context form the lower-level “message handler” pipeline. These components receive an </a:t>
            </a:r>
            <a:r>
              <a:rPr lang="en-US" dirty="0" err="1"/>
              <a:t>HttpRequestMessage</a:t>
            </a:r>
            <a:r>
              <a:rPr lang="en-US" sz="1200" b="0" i="0" kern="1200" dirty="0">
                <a:solidFill>
                  <a:schemeClr val="tx1"/>
                </a:solidFill>
                <a:effectLst/>
                <a:latin typeface="+mn-lt"/>
                <a:ea typeface="+mn-ea"/>
                <a:cs typeface="+mn-cs"/>
              </a:rPr>
              <a:t> object from the hosting abstraction and are ultimately responsible for returning an </a:t>
            </a:r>
            <a:r>
              <a:rPr lang="en-US" dirty="0" err="1"/>
              <a:t>HttpResponseMessage</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By contrast, components that rely on the higher-level programming model have visibility into and are able to take advantage of programming framework abstractions, such as the controller and action methods as well as the parameters that map to the various elements of the HTTP request.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3. </a:t>
            </a: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endParaRPr lang="en-US" sz="1200" dirty="0"/>
          </a:p>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Show</a:t>
            </a:r>
            <a:r>
              <a:rPr lang="en-US" baseline="0" dirty="0"/>
              <a:t> in source code the try/catch block</a:t>
            </a:r>
          </a:p>
          <a:p>
            <a:pPr marL="228600" indent="-228600">
              <a:buAutoNum type="arabicPeriod"/>
            </a:pPr>
            <a:endParaRPr lang="en-US" baseline="0" dirty="0"/>
          </a:p>
          <a:p>
            <a:pPr marL="228600" indent="-228600">
              <a:buAutoNum type="arabicPeriod"/>
            </a:pPr>
            <a:r>
              <a:rPr lang="en-US" baseline="0" dirty="0"/>
              <a:t>Inside the </a:t>
            </a:r>
            <a:r>
              <a:rPr lang="en-US" baseline="0" dirty="0" err="1"/>
              <a:t>ExecuteAsyn</a:t>
            </a:r>
            <a:r>
              <a:rPr lang="en-US" baseline="0" dirty="0"/>
              <a:t>() the </a:t>
            </a:r>
            <a:r>
              <a:rPr lang="en-US" baseline="0" dirty="0" err="1"/>
              <a:t>ActionSelector</a:t>
            </a:r>
            <a:r>
              <a:rPr lang="en-US" baseline="0" dirty="0"/>
              <a:t> is called to get the action descriptor, filters are executed and finally the action is executed. The result is </a:t>
            </a:r>
            <a:r>
              <a:rPr lang="en-US" sz="1200" kern="1200" dirty="0">
                <a:solidFill>
                  <a:schemeClr val="tx1"/>
                </a:solidFill>
                <a:effectLst/>
                <a:latin typeface="+mn-lt"/>
                <a:ea typeface="+mn-ea"/>
                <a:cs typeface="+mn-cs"/>
              </a:rPr>
              <a:t>Task</a:t>
            </a:r>
            <a:r>
              <a:rPr lang="en-US" dirty="0"/>
              <a:t>&lt;</a:t>
            </a:r>
            <a:r>
              <a:rPr lang="en-US" sz="1200" kern="1200" dirty="0" err="1">
                <a:solidFill>
                  <a:schemeClr val="tx1"/>
                </a:solidFill>
                <a:effectLst/>
                <a:latin typeface="+mn-lt"/>
                <a:ea typeface="+mn-ea"/>
                <a:cs typeface="+mn-cs"/>
              </a:rPr>
              <a:t>HttpResponseMessage</a:t>
            </a:r>
            <a:r>
              <a:rPr lang="en-US" dirty="0"/>
              <a:t>&gt;.</a:t>
            </a:r>
          </a:p>
          <a:p>
            <a:pPr marL="228600" indent="-228600">
              <a:buAutoNum type="arabicPeriod"/>
            </a:pPr>
            <a:r>
              <a:rPr lang="en-US" dirty="0"/>
              <a:t>There</a:t>
            </a:r>
            <a:r>
              <a:rPr lang="en-US" baseline="0" dirty="0"/>
              <a:t> is a try/catch block around the action invocation.</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6/12/2017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Data/WebApi/blob/v3.2-r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fontScale="90000"/>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HttpControllerDispatcher</a:t>
            </a:r>
            <a:endParaRPr lang="en-US" dirty="0"/>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5" name="TextBox 4"/>
          <p:cNvSpPr txBox="1"/>
          <p:nvPr/>
        </p:nvSpPr>
        <p:spPr>
          <a:xfrm>
            <a:off x="1455438" y="694159"/>
            <a:ext cx="10510576" cy="4955203"/>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called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authentication and authorization filters are executed.</a:t>
            </a:r>
          </a:p>
          <a:p>
            <a:pPr marL="800100" lvl="1" indent="-342900">
              <a:buFont typeface="Arial" panose="020B0604020202020204" pitchFamily="34" charset="0"/>
              <a:buChar char="•"/>
            </a:pPr>
            <a:r>
              <a:rPr lang="en-US" sz="2400" dirty="0"/>
              <a:t>The binding is executed.</a:t>
            </a:r>
          </a:p>
          <a:p>
            <a:pPr marL="800100" lvl="1" indent="-342900">
              <a:buFont typeface="Arial" panose="020B0604020202020204" pitchFamily="34" charset="0"/>
              <a:buChar char="•"/>
            </a:pPr>
            <a:r>
              <a:rPr lang="en-US" sz="2400" dirty="0"/>
              <a:t>The action filters are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HTTP Action Selector and Action Invoker</a:t>
            </a:r>
            <a:br>
              <a:rPr lang="en-US" dirty="0"/>
            </a:br>
            <a:endParaRPr lang="en-US" dirty="0"/>
          </a:p>
        </p:txBody>
      </p:sp>
      <p:sp>
        <p:nvSpPr>
          <p:cNvPr id="3" name="TextBox 2"/>
          <p:cNvSpPr txBox="1"/>
          <p:nvPr/>
        </p:nvSpPr>
        <p:spPr>
          <a:xfrm>
            <a:off x="1455438" y="694159"/>
            <a:ext cx="10510576" cy="5201424"/>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The default implementation is </a:t>
            </a:r>
            <a:r>
              <a:rPr lang="en-US" sz="2800" dirty="0" err="1">
                <a:solidFill>
                  <a:schemeClr val="accent1">
                    <a:lumMod val="75000"/>
                  </a:schemeClr>
                </a:solidFill>
              </a:rPr>
              <a:t>ApiControllerActionInvoker</a:t>
            </a:r>
            <a:r>
              <a:rPr lang="en-US" sz="2800" dirty="0"/>
              <a:t>.</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Http Response Exceptions which don’t hit the exception filter.</a:t>
            </a:r>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FontTx/>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Binders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What is extensibility point?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Action Result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24315"/>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https://github.com/OData/WebApi/blob/v3.2-rtm</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Tree>
    <p:extLst>
      <p:ext uri="{BB962C8B-B14F-4D97-AF65-F5344CB8AC3E}">
        <p14:creationId xmlns:p14="http://schemas.microsoft.com/office/powerpoint/2010/main" val="32293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Custom Message Handler derive from </a:t>
            </a:r>
            <a:r>
              <a:rPr lang="en-US" sz="2400" dirty="0" err="1">
                <a:solidFill>
                  <a:schemeClr val="accent1">
                    <a:lumMod val="75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75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ROUTING DISPATCHER</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Information</a:t>
            </a:r>
          </a:p>
          <a:p>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Use the </a:t>
            </a:r>
            <a:r>
              <a:rPr lang="en-US" sz="2400" dirty="0" err="1"/>
              <a:t>config.Routes.MapHttpRoute</a:t>
            </a:r>
            <a:r>
              <a:rPr lang="en-US" sz="2400" dirty="0"/>
              <a:t>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24472</TotalTime>
  <Words>1084</Words>
  <Application>Microsoft Office PowerPoint</Application>
  <PresentationFormat>Widescreen</PresentationFormat>
  <Paragraphs>192</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Gotham HTF Book</vt:lpstr>
      <vt:lpstr>Gotham HTF Medium</vt:lpstr>
      <vt:lpstr>inherit</vt:lpstr>
      <vt:lpstr>OSI template</vt:lpstr>
      <vt:lpstr>ASP.NET WEB API EXTENSIBILITY POINTS</vt:lpstr>
      <vt:lpstr> What is extensibility point?</vt:lpstr>
      <vt:lpstr>PowerPoint Presentation</vt:lpstr>
      <vt:lpstr>PowerPoint Presentation</vt:lpstr>
      <vt:lpstr> HTTP MESSAGE HANDLERS</vt:lpstr>
      <vt:lpstr> HTTP MESSAGE HANDLERS</vt:lpstr>
      <vt:lpstr>PowerPoint Presentation</vt:lpstr>
      <vt:lpstr>HTTP ROUTING DISPATCHER</vt:lpstr>
      <vt:lpstr>PowerPoint Presentation</vt:lpstr>
      <vt:lpstr>HttpControllerDispatcher</vt:lpstr>
      <vt:lpstr>PowerPoint Presentation</vt:lpstr>
      <vt:lpstr>Action Selector and Action Invoker</vt:lpstr>
      <vt:lpstr>Action Selector and Action Invoker</vt:lpstr>
      <vt:lpstr> HTTP Action Selector and Action Invoker </vt:lpstr>
      <vt:lpstr>PowerPoint Presentation</vt:lpstr>
      <vt:lpstr> Filters</vt:lpstr>
      <vt:lpstr>PowerPoint Presentation</vt:lpstr>
      <vt:lpstr> Filters</vt:lpstr>
      <vt:lpstr>Filters</vt:lpstr>
      <vt:lpstr>PowerPoint Presentation</vt:lpstr>
      <vt:lpstr> Action Result</vt:lpstr>
      <vt:lpstr> HTTP MESSAGE HANDLERS</vt:lpstr>
      <vt:lpstr>Media Type Formatters</vt:lpstr>
      <vt:lpstr>Media Type Formatters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261</cp:revision>
  <dcterms:created xsi:type="dcterms:W3CDTF">2017-04-25T08:10:29Z</dcterms:created>
  <dcterms:modified xsi:type="dcterms:W3CDTF">2017-06-13T13:48:06Z</dcterms:modified>
</cp:coreProperties>
</file>