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94" r:id="rId18"/>
    <p:sldId id="291" r:id="rId19"/>
    <p:sldId id="295" r:id="rId20"/>
    <p:sldId id="298" r:id="rId21"/>
    <p:sldId id="299" r:id="rId22"/>
    <p:sldId id="293" r:id="rId23"/>
    <p:sldId id="273"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02"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6/3/2017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So no</a:t>
            </a:r>
            <a:r>
              <a:rPr lang="en-US" baseline="0" dirty="0"/>
              <a:t> exception can propagate to the lower levels.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14</a:t>
            </a:fld>
            <a:endParaRPr lang="en-US"/>
          </a:p>
        </p:txBody>
      </p:sp>
    </p:spTree>
    <p:extLst>
      <p:ext uri="{BB962C8B-B14F-4D97-AF65-F5344CB8AC3E}">
        <p14:creationId xmlns:p14="http://schemas.microsoft.com/office/powerpoint/2010/main" val="393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p>
          <a:p>
            <a:pPr marL="228600" indent="-228600">
              <a:buAutoNum type="arabicPeriod"/>
            </a:pPr>
            <a:r>
              <a:rPr lang="en-US" sz="1200" b="0" i="0" kern="1200" dirty="0">
                <a:solidFill>
                  <a:schemeClr val="tx1"/>
                </a:solidFill>
                <a:effectLst/>
                <a:latin typeface="+mn-lt"/>
                <a:ea typeface="+mn-ea"/>
                <a:cs typeface="+mn-cs"/>
              </a:rPr>
              <a:t>Model binding is the process of creating .NET objects using the data sent by the browser in an HTTP request.</a:t>
            </a:r>
          </a:p>
          <a:p>
            <a:pPr marL="228600" indent="-228600">
              <a:buAutoNum type="arabicPeriod"/>
            </a:pPr>
            <a:r>
              <a:rPr lang="en-US" sz="1200" b="0" i="0" kern="1200" dirty="0">
                <a:solidFill>
                  <a:schemeClr val="tx1"/>
                </a:solidFill>
                <a:effectLst/>
                <a:latin typeface="+mn-lt"/>
                <a:ea typeface="+mn-ea"/>
                <a:cs typeface="+mn-cs"/>
              </a:rPr>
              <a:t> </a:t>
            </a:r>
          </a:p>
          <a:p>
            <a:pPr marL="228600" indent="-228600">
              <a:buAutoNum type="arabicPeriod"/>
            </a:pPr>
            <a:r>
              <a:rPr lang="en-US" sz="1200" b="0" i="0" kern="1200" dirty="0">
                <a:solidFill>
                  <a:schemeClr val="tx1"/>
                </a:solidFill>
                <a:effectLst/>
                <a:latin typeface="+mn-lt"/>
                <a:ea typeface="+mn-ea"/>
                <a:cs typeface="+mn-cs"/>
              </a:rPr>
              <a:t>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18</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21</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3. </a:t>
            </a: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endParaRPr lang="en-US" sz="1200" dirty="0"/>
          </a:p>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Show</a:t>
            </a:r>
            <a:r>
              <a:rPr lang="en-US" baseline="0" dirty="0"/>
              <a:t> in source code the try/catch block</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about</a:t>
            </a:r>
            <a:r>
              <a:rPr lang="en-US" baseline="0" dirty="0"/>
              <a:t> action overload. Works good with simple types. Hard to implement with complex types.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13</a:t>
            </a:fld>
            <a:endParaRPr lang="en-US"/>
          </a:p>
        </p:txBody>
      </p:sp>
    </p:spTree>
    <p:extLst>
      <p:ext uri="{BB962C8B-B14F-4D97-AF65-F5344CB8AC3E}">
        <p14:creationId xmlns:p14="http://schemas.microsoft.com/office/powerpoint/2010/main" val="157614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6/3/2017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Data/WebApi/blob/v3.2-r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fontScale="90000"/>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HttpControllerDispatcher</a:t>
            </a:r>
            <a:endParaRPr lang="en-US" dirty="0"/>
          </a:p>
        </p:txBody>
      </p:sp>
      <p:sp>
        <p:nvSpPr>
          <p:cNvPr id="5" name="TextBox 4"/>
          <p:cNvSpPr txBox="1"/>
          <p:nvPr/>
        </p:nvSpPr>
        <p:spPr>
          <a:xfrm>
            <a:off x="1455438" y="694159"/>
            <a:ext cx="10510576" cy="6063198"/>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asked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filter are executed.</a:t>
            </a:r>
          </a:p>
          <a:p>
            <a:pPr marL="800100" lvl="1" indent="-342900">
              <a:buFont typeface="Arial" panose="020B0604020202020204" pitchFamily="34" charset="0"/>
              <a:buChar char="•"/>
            </a:pPr>
            <a:r>
              <a:rPr lang="en-US" sz="2400" dirty="0"/>
              <a:t>The binding is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3" name="TextBox 2"/>
          <p:cNvSpPr txBox="1"/>
          <p:nvPr/>
        </p:nvSpPr>
        <p:spPr>
          <a:xfrm>
            <a:off x="1455438" y="694159"/>
            <a:ext cx="10510576" cy="3847207"/>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HTTP </a:t>
            </a:r>
            <a:r>
              <a:rPr lang="en-US" dirty="0"/>
              <a:t>Action Selector and Action Invoker</a:t>
            </a:r>
            <a:br>
              <a:rPr lang="en-US" dirty="0"/>
            </a:br>
            <a:endParaRPr lang="en-US" dirty="0"/>
          </a:p>
        </p:txBody>
      </p:sp>
      <p:sp>
        <p:nvSpPr>
          <p:cNvPr id="3" name="TextBox 2"/>
          <p:cNvSpPr txBox="1"/>
          <p:nvPr/>
        </p:nvSpPr>
        <p:spPr>
          <a:xfrm>
            <a:off x="1455438" y="694159"/>
            <a:ext cx="10510576" cy="4339650"/>
          </a:xfrm>
          <a:prstGeom prst="rect">
            <a:avLst/>
          </a:prstGeom>
          <a:noFill/>
        </p:spPr>
        <p:txBody>
          <a:bodyPr wrap="square" rtlCol="0">
            <a:spAutoFit/>
          </a:bodyPr>
          <a:lstStyle/>
          <a:p>
            <a:r>
              <a:rPr lang="en-US" sz="2800" b="1" dirty="0"/>
              <a:t>Action Invoker</a:t>
            </a:r>
          </a:p>
          <a:p>
            <a:endParaRPr lang="en-US" sz="2800" b="1" dirty="0"/>
          </a:p>
          <a:p>
            <a:pPr marL="514350" indent="-514350">
              <a:buAutoNum type="arabicPeriod"/>
            </a:pPr>
            <a:r>
              <a:rPr lang="en-US" sz="2800" dirty="0"/>
              <a:t>Executes the action.</a:t>
            </a:r>
          </a:p>
          <a:p>
            <a:pPr marL="514350" indent="-514350">
              <a:buAutoNum type="arabicPeriod"/>
            </a:pPr>
            <a:endParaRPr lang="en-US" sz="2800" dirty="0"/>
          </a:p>
          <a:p>
            <a:pPr marL="514350" indent="-514350">
              <a:buAutoNum type="arabicPeriod"/>
            </a:pPr>
            <a:r>
              <a:rPr lang="en-US" sz="2800" dirty="0"/>
              <a:t>In case of exception the Action Invoker catches the exception and wraps it in an Error Response Message.</a:t>
            </a:r>
          </a:p>
          <a:p>
            <a:pPr marL="514350" indent="-514350">
              <a:buAutoNum type="arabicPeriod"/>
            </a:pPr>
            <a:endParaRPr lang="en-US" sz="2800" dirty="0"/>
          </a:p>
          <a:p>
            <a:pPr marL="514350" indent="-514350">
              <a:buAutoNum type="arabicPeriod"/>
            </a:pPr>
            <a:r>
              <a:rPr lang="en-US" sz="2800" dirty="0"/>
              <a:t>Very useful for global exception handling. Can handle </a:t>
            </a:r>
            <a:r>
              <a:rPr lang="en-US" sz="2800" dirty="0"/>
              <a:t>Http Response Exceptions which don’t hit the exception filter.</a:t>
            </a:r>
            <a:endParaRPr lang="en-US" sz="2800" dirty="0"/>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endParaRPr lang="en-US" dirty="0"/>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Binding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a:t>
            </a:r>
            <a:r>
              <a:rPr lang="en-US" sz="2400" dirty="0" err="1"/>
              <a:t>behaveour</a:t>
            </a:r>
            <a:r>
              <a:rPr lang="en-US" sz="2400" dirty="0"/>
              <a:t> can be override by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a:t>What is extensibility point?</a:t>
            </a:r>
            <a:endParaRPr lang="en-US" dirty="0"/>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a:t>Action Result</a:t>
            </a:r>
            <a:endParaRPr lang="en-US" dirty="0"/>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24315"/>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https://github.com/OData/WebApi/blob/v3.2-rtm</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595335" y="891699"/>
            <a:ext cx="1012431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9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Tree>
    <p:extLst>
      <p:ext uri="{BB962C8B-B14F-4D97-AF65-F5344CB8AC3E}">
        <p14:creationId xmlns:p14="http://schemas.microsoft.com/office/powerpoint/2010/main" val="32293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Резултат с изображение за webapi request lifecyc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7513" y="891894"/>
            <a:ext cx="9244208" cy="61578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a:t>
            </a:r>
            <a:r>
              <a:rPr lang="en-US" sz="2400" dirty="0">
                <a:solidFill>
                  <a:schemeClr val="accent1">
                    <a:lumMod val="60000"/>
                    <a:lumOff val="40000"/>
                  </a:schemeClr>
                </a:solidFill>
              </a:rPr>
              <a:t>Custom Message Handler</a:t>
            </a:r>
            <a:r>
              <a:rPr lang="en-US" sz="2400" dirty="0"/>
              <a:t> derive from </a:t>
            </a:r>
            <a:r>
              <a:rPr lang="en-US" sz="2400" dirty="0" err="1">
                <a:solidFill>
                  <a:schemeClr val="accent1">
                    <a:lumMod val="60000"/>
                    <a:lumOff val="40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60000"/>
                    <a:lumOff val="40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ROUTING DISPATCHER</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do we have to know?</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Use the </a:t>
            </a:r>
            <a:r>
              <a:rPr lang="en-US" sz="2400" dirty="0" err="1"/>
              <a:t>config.Routes.MapHttpRoute</a:t>
            </a:r>
            <a:r>
              <a:rPr lang="en-US" sz="2400" dirty="0"/>
              <a:t>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18603</TotalTime>
  <Words>1039</Words>
  <Application>Microsoft Office PowerPoint</Application>
  <PresentationFormat>Widescreen</PresentationFormat>
  <Paragraphs>184</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Gotham HTF Book</vt:lpstr>
      <vt:lpstr>Gotham HTF Medium</vt:lpstr>
      <vt:lpstr>inherit</vt:lpstr>
      <vt:lpstr>OSI template</vt:lpstr>
      <vt:lpstr>ASP.NET WEB API EXTENSIBILITY POINTS</vt:lpstr>
      <vt:lpstr> What is extensibility point?</vt:lpstr>
      <vt:lpstr>PowerPoint Presentation</vt:lpstr>
      <vt:lpstr>PowerPoint Presentation</vt:lpstr>
      <vt:lpstr> HTTP MESSAGE HANDLERS</vt:lpstr>
      <vt:lpstr> HTTP MESSAGE HANDLERS</vt:lpstr>
      <vt:lpstr>PowerPoint Presentation</vt:lpstr>
      <vt:lpstr>HTTP ROUTING DISPATCHER</vt:lpstr>
      <vt:lpstr>PowerPoint Presentation</vt:lpstr>
      <vt:lpstr>HttpControllerDispatcher</vt:lpstr>
      <vt:lpstr>PowerPoint Presentation</vt:lpstr>
      <vt:lpstr>Action Selector and Action Invoker</vt:lpstr>
      <vt:lpstr>Action Selector and Action Invoker</vt:lpstr>
      <vt:lpstr> HTTP Action Selector and Action Invoker </vt:lpstr>
      <vt:lpstr>PowerPoint Presentation</vt:lpstr>
      <vt:lpstr> Filters</vt:lpstr>
      <vt:lpstr>PowerPoint Presentation</vt:lpstr>
      <vt:lpstr> Filters</vt:lpstr>
      <vt:lpstr>Filters</vt:lpstr>
      <vt:lpstr>PowerPoint Presentation</vt:lpstr>
      <vt:lpstr> Action Result</vt:lpstr>
      <vt:lpstr> HTTP MESSAGE HANDLERS</vt:lpstr>
      <vt:lpstr>Media Type Formatters</vt:lpstr>
      <vt:lpstr>Media Type Formatters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244</cp:revision>
  <dcterms:created xsi:type="dcterms:W3CDTF">2017-04-25T08:10:29Z</dcterms:created>
  <dcterms:modified xsi:type="dcterms:W3CDTF">2017-06-04T11:57:32Z</dcterms:modified>
</cp:coreProperties>
</file>