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5.png" Type="http://schemas.openxmlformats.org/officeDocument/2006/relationships/image" Id="rId3"/><Relationship Target="../media/image01.png" Type="http://schemas.openxmlformats.org/officeDocument/2006/relationships/image" Id="rId6"/><Relationship Target="../media/image02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Graphic_design" Type="http://schemas.openxmlformats.org/officeDocument/2006/relationships/hyperlink" TargetMode="External" Id="rId4"/><Relationship Target="http://en.wikipedia.org/wiki/Sound_synthesis" Type="http://schemas.openxmlformats.org/officeDocument/2006/relationships/hyperlink" TargetMode="External" Id="rId3"/><Relationship Target="http://en.wikipedia.org/wiki/Animation" Type="http://schemas.openxmlformats.org/officeDocument/2006/relationships/hyperlink" TargetMode="External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804350" x="685800"/>
            <a:ext cy="9296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Haptic Glove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1673828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INTERACTION WITH VIRTUAL REALITY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r" rtl="0">
              <a:spcBef>
                <a:spcPts val="0"/>
              </a:spcBef>
              <a:buNone/>
            </a:pPr>
            <a:r>
              <a:rPr lang="en"/>
              <a:t>Anton Lechanka</a:t>
            </a:r>
          </a:p>
          <a:p>
            <a:pPr algn="r" rtl="0">
              <a:spcBef>
                <a:spcPts val="0"/>
              </a:spcBef>
              <a:buNone/>
            </a:pPr>
            <a:r>
              <a:rPr lang="en"/>
              <a:t>Stanislav Podshivalov</a:t>
            </a:r>
          </a:p>
          <a:p>
            <a:pPr algn="r">
              <a:spcBef>
                <a:spcPts val="0"/>
              </a:spcBef>
              <a:buNone/>
            </a:pPr>
            <a:r>
              <a:rPr lang="en"/>
              <a:t>Vladimir Eremin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6400" x="6750850"/>
            <a:ext cy="678124" cx="2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Instruments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Oculus Rift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LeapMotion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90687" x="1704175"/>
            <a:ext cy="4649424" cx="82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Visual part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36661" x="1114000"/>
            <a:ext cy="3652675" cx="674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Kinematics of the arm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457200"/>
            <a:ext cy="2286000" cx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75137" x="6083287"/>
            <a:ext cy="1736024" cx="241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882375" x="971550"/>
            <a:ext cy="1466850" cx="72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y="3486150" x="1335262"/>
            <a:ext cy="435900" cx="1491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WearLinkGlove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y="3375900" x="6083300"/>
            <a:ext cy="435900" cx="2416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Vector linkage diagram of a 5-bar linkage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252537" x="3843025"/>
            <a:ext cy="2181225" cx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y="3486150" x="3843025"/>
            <a:ext cy="435900" cx="1762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WearLinkGlove actuator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Applications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Medical: remote surgery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Robotics: e.g. Shadow Hand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Art and Design: </a:t>
            </a:r>
            <a:r>
              <a:rPr u="sng" lang="en">
                <a:solidFill>
                  <a:schemeClr val="hlink"/>
                </a:solidFill>
                <a:hlinkClick r:id="rId3"/>
              </a:rPr>
              <a:t>sound synthesis</a:t>
            </a:r>
            <a:r>
              <a:rPr lang="en"/>
              <a:t> or </a:t>
            </a:r>
            <a:r>
              <a:rPr u="sng" lang="en">
                <a:solidFill>
                  <a:schemeClr val="hlink"/>
                </a:solidFill>
                <a:hlinkClick r:id="rId4"/>
              </a:rPr>
              <a:t>graphic design</a:t>
            </a:r>
            <a:r>
              <a:rPr lang="en"/>
              <a:t> and </a:t>
            </a:r>
            <a:r>
              <a:rPr u="sng" lang="en">
                <a:solidFill>
                  <a:schemeClr val="hlink"/>
                </a:solidFill>
                <a:hlinkClick r:id="rId5"/>
              </a:rPr>
              <a:t>animation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Individual contribution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Anton - one idea generator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Stanislav - bought pizza =)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Vladimir - unpaid employer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Thank you for attention!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math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61937" x="1114050"/>
            <a:ext cy="3802124" cx="691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