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C2AD0-60F9-4E8F-A8D7-2EF1668FF7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DDA27F-8AB0-4418-A212-FA6D1DA8F863}">
      <dgm:prSet/>
      <dgm:spPr/>
      <dgm:t>
        <a:bodyPr/>
        <a:lstStyle/>
        <a:p>
          <a:r>
            <a:rPr lang="bg-BG"/>
            <a:t>Да предостави удобно и лесно решение за хора, които ремонтират и поддържат собствените си превозни средства като им предоставя голям избор от авточасти и консумативи</a:t>
          </a:r>
          <a:endParaRPr lang="en-US"/>
        </a:p>
      </dgm:t>
    </dgm:pt>
    <dgm:pt modelId="{03328D80-A099-4CF5-9E0B-5DB7734FF258}" type="parTrans" cxnId="{A6A3D6DD-C6DD-4F63-9D94-C2A2ADE10707}">
      <dgm:prSet/>
      <dgm:spPr/>
      <dgm:t>
        <a:bodyPr/>
        <a:lstStyle/>
        <a:p>
          <a:endParaRPr lang="en-US"/>
        </a:p>
      </dgm:t>
    </dgm:pt>
    <dgm:pt modelId="{87AC9AF1-985B-486E-87A3-876EC31EB03F}" type="sibTrans" cxnId="{A6A3D6DD-C6DD-4F63-9D94-C2A2ADE10707}">
      <dgm:prSet/>
      <dgm:spPr/>
      <dgm:t>
        <a:bodyPr/>
        <a:lstStyle/>
        <a:p>
          <a:endParaRPr lang="en-US"/>
        </a:p>
      </dgm:t>
    </dgm:pt>
    <dgm:pt modelId="{403CC6EE-C771-4E20-AA6C-F2E7DA479CB8}">
      <dgm:prSet/>
      <dgm:spPr/>
      <dgm:t>
        <a:bodyPr/>
        <a:lstStyle/>
        <a:p>
          <a:r>
            <a:rPr lang="bg-BG" dirty="0"/>
            <a:t>Всеки потребител може да филтрира авточасти и консумативи за допълнително избрано автомобилно средство</a:t>
          </a:r>
          <a:endParaRPr lang="en-US" dirty="0"/>
        </a:p>
      </dgm:t>
    </dgm:pt>
    <dgm:pt modelId="{6D59919B-D624-4877-B38C-3CEB762C1D08}" type="parTrans" cxnId="{C27F0FF8-6534-4A35-9E15-9BA53EEBAC37}">
      <dgm:prSet/>
      <dgm:spPr/>
      <dgm:t>
        <a:bodyPr/>
        <a:lstStyle/>
        <a:p>
          <a:endParaRPr lang="en-US"/>
        </a:p>
      </dgm:t>
    </dgm:pt>
    <dgm:pt modelId="{0ABADD9F-A60D-40E1-8A3D-D4BAF58046E1}" type="sibTrans" cxnId="{C27F0FF8-6534-4A35-9E15-9BA53EEBAC37}">
      <dgm:prSet/>
      <dgm:spPr/>
      <dgm:t>
        <a:bodyPr/>
        <a:lstStyle/>
        <a:p>
          <a:endParaRPr lang="en-US"/>
        </a:p>
      </dgm:t>
    </dgm:pt>
    <dgm:pt modelId="{AA1F651C-5CE1-874B-A328-5062455E9CF5}" type="pres">
      <dgm:prSet presAssocID="{111C2AD0-60F9-4E8F-A8D7-2EF1668FF7AC}" presName="linear" presStyleCnt="0">
        <dgm:presLayoutVars>
          <dgm:animLvl val="lvl"/>
          <dgm:resizeHandles val="exact"/>
        </dgm:presLayoutVars>
      </dgm:prSet>
      <dgm:spPr/>
    </dgm:pt>
    <dgm:pt modelId="{A675B22B-4D31-7348-BB27-F35B4368BF45}" type="pres">
      <dgm:prSet presAssocID="{88DDA27F-8AB0-4418-A212-FA6D1DA8F8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A8A2E0-F7C7-AC47-89F6-89E6B5256597}" type="pres">
      <dgm:prSet presAssocID="{87AC9AF1-985B-486E-87A3-876EC31EB03F}" presName="spacer" presStyleCnt="0"/>
      <dgm:spPr/>
    </dgm:pt>
    <dgm:pt modelId="{67E3BF01-DD22-2846-9E5B-A402E82BA7AA}" type="pres">
      <dgm:prSet presAssocID="{403CC6EE-C771-4E20-AA6C-F2E7DA479CB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0EC958-9D77-9F4B-B7F1-0523D68313EA}" type="presOf" srcId="{88DDA27F-8AB0-4418-A212-FA6D1DA8F863}" destId="{A675B22B-4D31-7348-BB27-F35B4368BF45}" srcOrd="0" destOrd="0" presId="urn:microsoft.com/office/officeart/2005/8/layout/vList2"/>
    <dgm:cxn modelId="{182CC25D-C135-5948-AE5D-7DF5ABCB9590}" type="presOf" srcId="{111C2AD0-60F9-4E8F-A8D7-2EF1668FF7AC}" destId="{AA1F651C-5CE1-874B-A328-5062455E9CF5}" srcOrd="0" destOrd="0" presId="urn:microsoft.com/office/officeart/2005/8/layout/vList2"/>
    <dgm:cxn modelId="{841D9591-9EE9-A840-8825-402DBA23B5C5}" type="presOf" srcId="{403CC6EE-C771-4E20-AA6C-F2E7DA479CB8}" destId="{67E3BF01-DD22-2846-9E5B-A402E82BA7AA}" srcOrd="0" destOrd="0" presId="urn:microsoft.com/office/officeart/2005/8/layout/vList2"/>
    <dgm:cxn modelId="{A6A3D6DD-C6DD-4F63-9D94-C2A2ADE10707}" srcId="{111C2AD0-60F9-4E8F-A8D7-2EF1668FF7AC}" destId="{88DDA27F-8AB0-4418-A212-FA6D1DA8F863}" srcOrd="0" destOrd="0" parTransId="{03328D80-A099-4CF5-9E0B-5DB7734FF258}" sibTransId="{87AC9AF1-985B-486E-87A3-876EC31EB03F}"/>
    <dgm:cxn modelId="{C27F0FF8-6534-4A35-9E15-9BA53EEBAC37}" srcId="{111C2AD0-60F9-4E8F-A8D7-2EF1668FF7AC}" destId="{403CC6EE-C771-4E20-AA6C-F2E7DA479CB8}" srcOrd="1" destOrd="0" parTransId="{6D59919B-D624-4877-B38C-3CEB762C1D08}" sibTransId="{0ABADD9F-A60D-40E1-8A3D-D4BAF58046E1}"/>
    <dgm:cxn modelId="{A354F738-E87C-7A4B-B62D-A91CAB3BC118}" type="presParOf" srcId="{AA1F651C-5CE1-874B-A328-5062455E9CF5}" destId="{A675B22B-4D31-7348-BB27-F35B4368BF45}" srcOrd="0" destOrd="0" presId="urn:microsoft.com/office/officeart/2005/8/layout/vList2"/>
    <dgm:cxn modelId="{71EAC3BF-B65B-8D4C-B772-4467AE04A230}" type="presParOf" srcId="{AA1F651C-5CE1-874B-A328-5062455E9CF5}" destId="{B8A8A2E0-F7C7-AC47-89F6-89E6B5256597}" srcOrd="1" destOrd="0" presId="urn:microsoft.com/office/officeart/2005/8/layout/vList2"/>
    <dgm:cxn modelId="{E69911D8-CC57-B849-98EF-C859E4BAC588}" type="presParOf" srcId="{AA1F651C-5CE1-874B-A328-5062455E9CF5}" destId="{67E3BF01-DD22-2846-9E5B-A402E82BA7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C2AD0-60F9-4E8F-A8D7-2EF1668FF7A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DDA27F-8AB0-4418-A212-FA6D1DA8F863}">
      <dgm:prSet/>
      <dgm:spPr/>
      <dgm:t>
        <a:bodyPr/>
        <a:lstStyle/>
        <a:p>
          <a:r>
            <a:rPr lang="bg-BG" dirty="0"/>
            <a:t>Сървърната част на приложението използва </a:t>
          </a:r>
          <a:r>
            <a:rPr lang="en-US" dirty="0"/>
            <a:t>Spring Boot </a:t>
          </a:r>
          <a:r>
            <a:rPr lang="bg-BG" dirty="0"/>
            <a:t>с нерелационна база данни </a:t>
          </a:r>
          <a:r>
            <a:rPr lang="en-US" dirty="0"/>
            <a:t>MongoDB</a:t>
          </a:r>
          <a:r>
            <a:rPr lang="bg-BG" dirty="0"/>
            <a:t>, докато клиентската част уеб сайт написана на </a:t>
          </a:r>
          <a:r>
            <a:rPr lang="en-US" dirty="0"/>
            <a:t>ReactJS</a:t>
          </a:r>
        </a:p>
      </dgm:t>
    </dgm:pt>
    <dgm:pt modelId="{03328D80-A099-4CF5-9E0B-5DB7734FF258}" type="parTrans" cxnId="{A6A3D6DD-C6DD-4F63-9D94-C2A2ADE10707}">
      <dgm:prSet/>
      <dgm:spPr/>
      <dgm:t>
        <a:bodyPr/>
        <a:lstStyle/>
        <a:p>
          <a:endParaRPr lang="en-US"/>
        </a:p>
      </dgm:t>
    </dgm:pt>
    <dgm:pt modelId="{87AC9AF1-985B-486E-87A3-876EC31EB03F}" type="sibTrans" cxnId="{A6A3D6DD-C6DD-4F63-9D94-C2A2ADE10707}">
      <dgm:prSet/>
      <dgm:spPr/>
      <dgm:t>
        <a:bodyPr/>
        <a:lstStyle/>
        <a:p>
          <a:endParaRPr lang="en-US"/>
        </a:p>
      </dgm:t>
    </dgm:pt>
    <dgm:pt modelId="{403CC6EE-C771-4E20-AA6C-F2E7DA479CB8}">
      <dgm:prSet/>
      <dgm:spPr/>
      <dgm:t>
        <a:bodyPr/>
        <a:lstStyle/>
        <a:p>
          <a:r>
            <a:rPr lang="bg-BG" dirty="0"/>
            <a:t>Приложението има защита, като за всеки потребител се генерира </a:t>
          </a:r>
          <a:r>
            <a:rPr lang="en-US" dirty="0"/>
            <a:t>JWS </a:t>
          </a:r>
          <a:r>
            <a:rPr lang="bg-BG" dirty="0" err="1"/>
            <a:t>токен</a:t>
          </a:r>
          <a:r>
            <a:rPr lang="bg-BG" dirty="0"/>
            <a:t>, а паролата му се пази в </a:t>
          </a:r>
          <a:r>
            <a:rPr lang="bg-BG" dirty="0" err="1"/>
            <a:t>хеширан</a:t>
          </a:r>
          <a:r>
            <a:rPr lang="bg-BG" dirty="0"/>
            <a:t> вид</a:t>
          </a:r>
          <a:endParaRPr lang="en-US" dirty="0"/>
        </a:p>
      </dgm:t>
    </dgm:pt>
    <dgm:pt modelId="{6D59919B-D624-4877-B38C-3CEB762C1D08}" type="parTrans" cxnId="{C27F0FF8-6534-4A35-9E15-9BA53EEBAC37}">
      <dgm:prSet/>
      <dgm:spPr/>
      <dgm:t>
        <a:bodyPr/>
        <a:lstStyle/>
        <a:p>
          <a:endParaRPr lang="en-US"/>
        </a:p>
      </dgm:t>
    </dgm:pt>
    <dgm:pt modelId="{0ABADD9F-A60D-40E1-8A3D-D4BAF58046E1}" type="sibTrans" cxnId="{C27F0FF8-6534-4A35-9E15-9BA53EEBAC37}">
      <dgm:prSet/>
      <dgm:spPr/>
      <dgm:t>
        <a:bodyPr/>
        <a:lstStyle/>
        <a:p>
          <a:endParaRPr lang="en-US"/>
        </a:p>
      </dgm:t>
    </dgm:pt>
    <dgm:pt modelId="{6F343E21-4791-7C4B-8D2B-E378B297D19D}" type="pres">
      <dgm:prSet presAssocID="{111C2AD0-60F9-4E8F-A8D7-2EF1668FF7AC}" presName="linear" presStyleCnt="0">
        <dgm:presLayoutVars>
          <dgm:animLvl val="lvl"/>
          <dgm:resizeHandles val="exact"/>
        </dgm:presLayoutVars>
      </dgm:prSet>
      <dgm:spPr/>
    </dgm:pt>
    <dgm:pt modelId="{073CB702-CD39-9344-BB15-E253002F29B6}" type="pres">
      <dgm:prSet presAssocID="{88DDA27F-8AB0-4418-A212-FA6D1DA8F8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15724D-30CA-B44C-BF00-64E21F98411A}" type="pres">
      <dgm:prSet presAssocID="{87AC9AF1-985B-486E-87A3-876EC31EB03F}" presName="spacer" presStyleCnt="0"/>
      <dgm:spPr/>
    </dgm:pt>
    <dgm:pt modelId="{3F3015E0-7FD2-8E40-878A-3B7537E5B487}" type="pres">
      <dgm:prSet presAssocID="{403CC6EE-C771-4E20-AA6C-F2E7DA479CB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CA1C1B-65A7-4041-9D78-2B93519F6DF5}" type="presOf" srcId="{88DDA27F-8AB0-4418-A212-FA6D1DA8F863}" destId="{073CB702-CD39-9344-BB15-E253002F29B6}" srcOrd="0" destOrd="0" presId="urn:microsoft.com/office/officeart/2005/8/layout/vList2"/>
    <dgm:cxn modelId="{6DF7B429-77F8-3944-B9BD-BAF3B402A5A2}" type="presOf" srcId="{403CC6EE-C771-4E20-AA6C-F2E7DA479CB8}" destId="{3F3015E0-7FD2-8E40-878A-3B7537E5B487}" srcOrd="0" destOrd="0" presId="urn:microsoft.com/office/officeart/2005/8/layout/vList2"/>
    <dgm:cxn modelId="{5A2A7973-E639-EC4B-9067-439F31FA6847}" type="presOf" srcId="{111C2AD0-60F9-4E8F-A8D7-2EF1668FF7AC}" destId="{6F343E21-4791-7C4B-8D2B-E378B297D19D}" srcOrd="0" destOrd="0" presId="urn:microsoft.com/office/officeart/2005/8/layout/vList2"/>
    <dgm:cxn modelId="{A6A3D6DD-C6DD-4F63-9D94-C2A2ADE10707}" srcId="{111C2AD0-60F9-4E8F-A8D7-2EF1668FF7AC}" destId="{88DDA27F-8AB0-4418-A212-FA6D1DA8F863}" srcOrd="0" destOrd="0" parTransId="{03328D80-A099-4CF5-9E0B-5DB7734FF258}" sibTransId="{87AC9AF1-985B-486E-87A3-876EC31EB03F}"/>
    <dgm:cxn modelId="{C27F0FF8-6534-4A35-9E15-9BA53EEBAC37}" srcId="{111C2AD0-60F9-4E8F-A8D7-2EF1668FF7AC}" destId="{403CC6EE-C771-4E20-AA6C-F2E7DA479CB8}" srcOrd="1" destOrd="0" parTransId="{6D59919B-D624-4877-B38C-3CEB762C1D08}" sibTransId="{0ABADD9F-A60D-40E1-8A3D-D4BAF58046E1}"/>
    <dgm:cxn modelId="{9C759DF9-8266-6545-873D-9D3659471228}" type="presParOf" srcId="{6F343E21-4791-7C4B-8D2B-E378B297D19D}" destId="{073CB702-CD39-9344-BB15-E253002F29B6}" srcOrd="0" destOrd="0" presId="urn:microsoft.com/office/officeart/2005/8/layout/vList2"/>
    <dgm:cxn modelId="{E62C5A7F-832B-2347-BD3A-DB64C4B9FB27}" type="presParOf" srcId="{6F343E21-4791-7C4B-8D2B-E378B297D19D}" destId="{7F15724D-30CA-B44C-BF00-64E21F98411A}" srcOrd="1" destOrd="0" presId="urn:microsoft.com/office/officeart/2005/8/layout/vList2"/>
    <dgm:cxn modelId="{7E5D77FF-81B5-5A4A-A523-377E4B624A80}" type="presParOf" srcId="{6F343E21-4791-7C4B-8D2B-E378B297D19D}" destId="{3F3015E0-7FD2-8E40-878A-3B7537E5B4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5B22B-4D31-7348-BB27-F35B4368BF45}">
      <dsp:nvSpPr>
        <dsp:cNvPr id="0" name=""/>
        <dsp:cNvSpPr/>
      </dsp:nvSpPr>
      <dsp:spPr>
        <a:xfrm>
          <a:off x="0" y="409952"/>
          <a:ext cx="5141912" cy="2260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Да предостави удобно и лесно решение за хора, които ремонтират и поддържат собствените си превозни средства като им предоставя голям избор от авточасти и консумативи</a:t>
          </a:r>
          <a:endParaRPr lang="en-US" sz="2300" kern="1200"/>
        </a:p>
      </dsp:txBody>
      <dsp:txXfrm>
        <a:off x="110346" y="520298"/>
        <a:ext cx="4921220" cy="2039748"/>
      </dsp:txXfrm>
    </dsp:sp>
    <dsp:sp modelId="{67E3BF01-DD22-2846-9E5B-A402E82BA7AA}">
      <dsp:nvSpPr>
        <dsp:cNvPr id="0" name=""/>
        <dsp:cNvSpPr/>
      </dsp:nvSpPr>
      <dsp:spPr>
        <a:xfrm>
          <a:off x="0" y="2736632"/>
          <a:ext cx="5141912" cy="226044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/>
            <a:t>Всеки потребител може да филтрира авточасти и консумативи за допълнително избрано автомобилно средство</a:t>
          </a:r>
          <a:endParaRPr lang="en-US" sz="2300" kern="1200" dirty="0"/>
        </a:p>
      </dsp:txBody>
      <dsp:txXfrm>
        <a:off x="110346" y="2846978"/>
        <a:ext cx="4921220" cy="203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B702-CD39-9344-BB15-E253002F29B6}">
      <dsp:nvSpPr>
        <dsp:cNvPr id="0" name=""/>
        <dsp:cNvSpPr/>
      </dsp:nvSpPr>
      <dsp:spPr>
        <a:xfrm>
          <a:off x="0" y="58521"/>
          <a:ext cx="4741962" cy="17690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Сървърната част на приложението използва </a:t>
          </a:r>
          <a:r>
            <a:rPr lang="en-US" sz="2100" kern="1200" dirty="0"/>
            <a:t>Spring Boot </a:t>
          </a:r>
          <a:r>
            <a:rPr lang="bg-BG" sz="2100" kern="1200" dirty="0"/>
            <a:t>с нерелационна база данни </a:t>
          </a:r>
          <a:r>
            <a:rPr lang="en-US" sz="2100" kern="1200" dirty="0"/>
            <a:t>MongoDB</a:t>
          </a:r>
          <a:r>
            <a:rPr lang="bg-BG" sz="2100" kern="1200" dirty="0"/>
            <a:t>, докато клиентската част уеб сайт написана на </a:t>
          </a:r>
          <a:r>
            <a:rPr lang="en-US" sz="2100" kern="1200" dirty="0"/>
            <a:t>ReactJS</a:t>
          </a:r>
        </a:p>
      </dsp:txBody>
      <dsp:txXfrm>
        <a:off x="86357" y="144878"/>
        <a:ext cx="4569248" cy="1596325"/>
      </dsp:txXfrm>
    </dsp:sp>
    <dsp:sp modelId="{3F3015E0-7FD2-8E40-878A-3B7537E5B487}">
      <dsp:nvSpPr>
        <dsp:cNvPr id="0" name=""/>
        <dsp:cNvSpPr/>
      </dsp:nvSpPr>
      <dsp:spPr>
        <a:xfrm>
          <a:off x="0" y="1888041"/>
          <a:ext cx="4741962" cy="17690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Приложението има защита, като за всеки потребител се генерира </a:t>
          </a:r>
          <a:r>
            <a:rPr lang="en-US" sz="2100" kern="1200" dirty="0"/>
            <a:t>JWS </a:t>
          </a:r>
          <a:r>
            <a:rPr lang="bg-BG" sz="2100" kern="1200" dirty="0" err="1"/>
            <a:t>токен</a:t>
          </a:r>
          <a:r>
            <a:rPr lang="bg-BG" sz="2100" kern="1200" dirty="0"/>
            <a:t>, а паролата му се пази в </a:t>
          </a:r>
          <a:r>
            <a:rPr lang="bg-BG" sz="2100" kern="1200" dirty="0" err="1"/>
            <a:t>хеширан</a:t>
          </a:r>
          <a:r>
            <a:rPr lang="bg-BG" sz="2100" kern="1200" dirty="0"/>
            <a:t> вид</a:t>
          </a:r>
          <a:endParaRPr lang="en-US" sz="2100" kern="1200" dirty="0"/>
        </a:p>
      </dsp:txBody>
      <dsp:txXfrm>
        <a:off x="86357" y="1974398"/>
        <a:ext cx="4569248" cy="159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2954-86EE-594C-9814-543B9C02F07C}" type="datetimeFigureOut">
              <a:rPr lang="en-BG" smtClean="0"/>
              <a:t>14.02.21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8D83-4E4C-A148-8D1C-B055D6490FE6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356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58D83-4E4C-A148-8D1C-B055D6490FE6}" type="slidenum">
              <a:rPr lang="en-BG" smtClean="0"/>
              <a:t>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831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2/14/21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2A66-18FE-1A40-804C-97E91A7AE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G" dirty="0"/>
              <a:t>Autodeli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B91D9-490F-E840-AE40-36CC5D97B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Изработен от Владимир Георгиев </a:t>
            </a:r>
            <a:r>
              <a:rPr lang="bg-BG" dirty="0" err="1"/>
              <a:t>Карачомаков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160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F787D-6988-5E47-BECA-CCE1C63B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Идея на проекта</a:t>
            </a:r>
            <a:endParaRPr lang="en-BG" sz="3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9378A05-5426-48FE-96BD-56C305CD6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187205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7109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F787D-6988-5E47-BECA-CCE1C63B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bg-BG" sz="4800"/>
              <a:t>Структура на проекта</a:t>
            </a:r>
            <a:endParaRPr lang="en-BG" sz="4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9378A05-5426-48FE-96BD-56C305CD6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21628"/>
              </p:ext>
            </p:extLst>
          </p:nvPr>
        </p:nvGraphicFramePr>
        <p:xfrm>
          <a:off x="6386286" y="2456596"/>
          <a:ext cx="4741962" cy="371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313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660E-629A-3544-B6CE-41E934F8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670715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ДЕмо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9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EAEF1-B64F-3144-8C29-DF2FECD6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Въпроси?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39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9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4AA82-872C-4E40-85DB-2045BCD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Благодаря за вниманието!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2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</TotalTime>
  <Words>101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Autodeli</vt:lpstr>
      <vt:lpstr>Идея на проекта</vt:lpstr>
      <vt:lpstr>Структура на проекта</vt:lpstr>
      <vt:lpstr>ДЕмо</vt:lpstr>
      <vt:lpstr>Въпроси?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Autodeli</dc:title>
  <dc:creator>Karachomakov, Vladimir</dc:creator>
  <cp:lastModifiedBy>Karachomakov, Vladimir</cp:lastModifiedBy>
  <cp:revision>3</cp:revision>
  <dcterms:created xsi:type="dcterms:W3CDTF">2021-02-14T10:05:24Z</dcterms:created>
  <dcterms:modified xsi:type="dcterms:W3CDTF">2021-02-14T10:29:46Z</dcterms:modified>
</cp:coreProperties>
</file>