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58" r:id="rId4"/>
    <p:sldId id="260" r:id="rId5"/>
    <p:sldId id="261" r:id="rId6"/>
    <p:sldId id="262" r:id="rId7"/>
    <p:sldId id="265" r:id="rId8"/>
    <p:sldId id="266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66" autoAdjust="0"/>
  </p:normalViewPr>
  <p:slideViewPr>
    <p:cSldViewPr snapToGrid="0" showGuides="1">
      <p:cViewPr varScale="1">
        <p:scale>
          <a:sx n="74" d="100"/>
          <a:sy n="74" d="100"/>
        </p:scale>
        <p:origin x="6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E76AE-0473-4C33-BB23-51DC5A738219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F5426-9BE1-427B-862C-1BA47D95E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9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6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Compression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Сжатие моделей — это процесс развертывания моделей глубокого обучения SOTA (современных) на периферийных устройствах с низкой вычислительной мощностью и памятью без ущерба для производительности моделей с точки зрения точности,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воспроизводимости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 д.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Базовые модели — это форма генеративного искусственного интеллекта (генеративный ИИ) . Они генерируют выходные данные из одного или нескольких входных данных (подсказок) в форме инструкций на человеческом языке.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8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Обучение с подкреплением (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RL)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способ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машинного обучения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ML), при котором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выполняется автоматическое обучение процессу принятия решений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9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Общая идея новой архитектуры, называемой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агентом, дополненным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воображением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imagination-augmented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I2A), состоит в том,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позволить агенту представить будущие траектории с помощью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текущих наблюдений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включить эти воображаемые пути в процесс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принятия решений.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3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Агент состоит из двух разных путей, используемых для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преобразования входного наблюдения: безмодельного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воображаемого.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Безмодельный представляет собой стандартный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сверточных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слоев, преобразующих входное изображение в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высокоуровневые признаки.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Траектории называются развертыванием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rollout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создаются для каждого доступного действия в среде. Каждое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развертывание состоит из фиксированного числа шагов в будущем,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каждом шаге специальная модель, называемая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моделью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среды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шаг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развертывания представляет собой воображаемое наблюдение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спрогнозированное немедленное вознаграждение. Все шаги из одного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развертывания передаются в другую сеть, называемую кодировщиком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развертываний, которая кодирует их в вектор фиксированного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размера.</a:t>
            </a:r>
            <a:endParaRPr lang="ru-RU" dirty="0" smtClean="0"/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Для каждого развертывания мы получаем эти векторы, объединяем их и передаем в голову агента, которая выполняет обычную оценку стратегии и ценностей для алгоритма A2C.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Здесь  процессы представлены на схеме для случая двух шагов развертывания и двух действий в среде.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Целью модели среды является преобразование текущего наблюдения и действия в следующее наблюдение и немедленное вознаграждение.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примерах статьи использовалась игра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Sokoban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Boxing.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обоих случаях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наблюдения были пикселами, поэтому модель среды также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возвращала пикселы плюс значение с плавающей точкой для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вознаграждения.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включить действие в слои свертки, к нему было применено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прямое кодирование и оно было расширено до соответствия пикселам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наблюдения, по одной цветовой плоскости на действие.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Авторы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выяснили, что самая быстрая сходимость достигается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предварительным обучением модели среды с использованием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другого, частично обученного базового агента в качестве источника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примеров среды.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5426-9BE1-427B-862C-1BA47D95E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3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6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8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8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5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0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45E280B-3D35-45E1-BAB5-41648DC25EF5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414FDA-02E0-4F7C-A028-3CD0671DD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 с подкреплением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 основанный на воображении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5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Boxing</a:t>
            </a:r>
            <a:r>
              <a:rPr lang="ru-RU" dirty="0" smtClean="0"/>
              <a:t> – </a:t>
            </a:r>
            <a:r>
              <a:rPr lang="en-US" dirty="0" smtClean="0"/>
              <a:t>Atari Games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240" y="2018708"/>
            <a:ext cx="2763640" cy="420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94" y="2033399"/>
            <a:ext cx="2748973" cy="4192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6053"/>
            <a:ext cx="2820477" cy="4192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73" y="2012958"/>
            <a:ext cx="2793420" cy="4197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1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1030" name="Picture 6" descr="https://1.bp.blogspot.com/-f331MR5SWr8/Vzsw82QsMcI/AAAAAAAAPTA/_dXzVdKvaRkbl-zzQCcQHWb-stwwvXF1gCLcB/w1200-h630-p-k-no-nu/computer%2B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32" y="2635276"/>
            <a:ext cx="6878896" cy="3611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51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" y="1952865"/>
            <a:ext cx="4636823" cy="4791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Обучение с подкреплением | Барто Эндрю Г., Саттон Ричард С. - купить с  доставкой по выгодным ценам в интернет-магазине OZON (21705121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06" y="2029820"/>
            <a:ext cx="2933749" cy="4265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ooksme.es/upload/iblock/0ed/0edbd723b2379b72099e94757e51515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15035"/>
          <a:stretch/>
        </p:blipFill>
        <p:spPr bwMode="auto">
          <a:xfrm>
            <a:off x="8934450" y="2043713"/>
            <a:ext cx="2981326" cy="4278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Машинное обучение с подкреплением (основные понятия)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" y="2735727"/>
            <a:ext cx="53911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07" y="2735727"/>
            <a:ext cx="6414276" cy="3393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0435" y="1904744"/>
            <a:ext cx="61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Семейства алгоритмов глубокого обучения с подкреплением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470" y="1904744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Основа машинного обучения с подкреплением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6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обучения </a:t>
            </a:r>
            <a:r>
              <a:rPr lang="en-US" dirty="0" smtClean="0"/>
              <a:t>i2a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" r="4871"/>
          <a:stretch/>
        </p:blipFill>
        <p:spPr>
          <a:xfrm>
            <a:off x="3119718" y="2081653"/>
            <a:ext cx="4894730" cy="420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</a:t>
            </a:r>
            <a:r>
              <a:rPr lang="en-US" dirty="0"/>
              <a:t>i2a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42"/>
          <a:stretch/>
        </p:blipFill>
        <p:spPr>
          <a:xfrm>
            <a:off x="1354690" y="2038350"/>
            <a:ext cx="9481033" cy="417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6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Модели мира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2" b="1"/>
          <a:stretch/>
        </p:blipFill>
        <p:spPr>
          <a:xfrm>
            <a:off x="1203325" y="2095499"/>
            <a:ext cx="9783763" cy="4059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0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Первоначальная модель от </a:t>
            </a:r>
            <a:r>
              <a:rPr lang="en-US" dirty="0" smtClean="0"/>
              <a:t>A2c</a:t>
            </a:r>
            <a:endParaRPr lang="ru-RU" dirty="0"/>
          </a:p>
        </p:txBody>
      </p:sp>
      <p:pic>
        <p:nvPicPr>
          <p:cNvPr id="4" name="Picture 2" descr="Actor Cri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29" y="2011363"/>
            <a:ext cx="919535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en-US" dirty="0" smtClean="0"/>
              <a:t>Environment </a:t>
            </a:r>
            <a:r>
              <a:rPr lang="en-US" dirty="0" err="1" smtClean="0"/>
              <a:t>Mo</a:t>
            </a:r>
            <a:r>
              <a:rPr lang="en-US" dirty="0" err="1"/>
              <a:t>D</a:t>
            </a:r>
            <a:r>
              <a:rPr lang="en-US" dirty="0" err="1" smtClean="0"/>
              <a:t>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0"/>
          <a:stretch/>
        </p:blipFill>
        <p:spPr>
          <a:xfrm>
            <a:off x="2608015" y="2066925"/>
            <a:ext cx="6974383" cy="415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6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433552"/>
            <a:ext cx="9783763" cy="3223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245</Words>
  <Application>Microsoft Office PowerPoint</Application>
  <PresentationFormat>Широкоэкранный</PresentationFormat>
  <Paragraphs>40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Окаймление</vt:lpstr>
      <vt:lpstr>Машинное обучение с подкреплением</vt:lpstr>
      <vt:lpstr>Актуальность</vt:lpstr>
      <vt:lpstr>Машинное обучение с подкреплением (основные понятия)</vt:lpstr>
      <vt:lpstr>Метод обучения i2a </vt:lpstr>
      <vt:lpstr>Архитектура  i2a</vt:lpstr>
      <vt:lpstr>Структура Модели мира</vt:lpstr>
      <vt:lpstr>Первоначальная модель от A2c</vt:lpstr>
      <vt:lpstr>Обучение Environment MoDel</vt:lpstr>
      <vt:lpstr>Эксперимент</vt:lpstr>
      <vt:lpstr>Пример Boxing – Atari Games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с подкреплением</dc:title>
  <dc:creator>Пользователь Windows</dc:creator>
  <cp:lastModifiedBy>Пользователь Windows</cp:lastModifiedBy>
  <cp:revision>29</cp:revision>
  <dcterms:created xsi:type="dcterms:W3CDTF">2023-09-07T09:44:03Z</dcterms:created>
  <dcterms:modified xsi:type="dcterms:W3CDTF">2023-10-08T14:29:16Z</dcterms:modified>
</cp:coreProperties>
</file>