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Oswald" panose="00000500000000000000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94CF9-1B38-4846-B4D8-87A0D2C6EBB1}">
  <a:tblStyle styleId="{02D94CF9-1B38-4846-B4D8-87A0D2C6E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3" autoAdjust="0"/>
    <p:restoredTop sz="94660"/>
  </p:normalViewPr>
  <p:slideViewPr>
    <p:cSldViewPr snapToGrid="0">
      <p:cViewPr>
        <p:scale>
          <a:sx n="25" d="100"/>
          <a:sy n="25" d="100"/>
        </p:scale>
        <p:origin x="56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1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1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1"/>
            <a:ext cx="40899001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2" descr="logo.pn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99" y="1143000"/>
            <a:ext cx="7177000" cy="2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1"/>
            <a:ext cx="40899001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1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1" cy="236487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083700" y="912100"/>
            <a:ext cx="35915700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91425" y="911950"/>
            <a:ext cx="5025600" cy="48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5032125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96478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9120050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738500" y="1882800"/>
            <a:ext cx="29208301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75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Klasifikacija divljih mačaka korišćenjem obične i konvolucijske neuronske mreže</a:t>
            </a:r>
            <a:endParaRPr sz="7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794130" y="3308400"/>
            <a:ext cx="34077599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>
                <a:solidFill>
                  <a:srgbClr val="FFFFFF"/>
                </a:solidFill>
                <a:latin typeface="Droid Serif"/>
                <a:ea typeface="Oswald"/>
                <a:cs typeface="Oswald"/>
                <a:sym typeface="Droid Serif"/>
              </a:rPr>
              <a:t>Autori: Vladimir Gološin SV2/2020, Kristina Andrijin SV26/2020 	</a:t>
            </a: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903932" y="3308400"/>
            <a:ext cx="17234471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>
                <a:solidFill>
                  <a:srgbClr val="FFFFFF"/>
                </a:solidFill>
                <a:latin typeface="Droid Serif"/>
                <a:ea typeface="Oswald"/>
                <a:cs typeface="Oswald"/>
                <a:sym typeface="Droid Serif"/>
              </a:rPr>
              <a:t>FTN Novi Sad</a:t>
            </a:r>
            <a:endParaRPr sz="5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039467" y="6530838"/>
            <a:ext cx="11623807" cy="14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Klasifikacija divljih mačaka</a:t>
            </a:r>
            <a:endParaRPr lang="sr-Latn-RS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96450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030284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9120053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039470" y="20787550"/>
            <a:ext cx="102858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Postavka projekta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39467" y="7718599"/>
            <a:ext cx="10285811" cy="6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latin typeface="Droid Serif"/>
                <a:ea typeface="Oswald"/>
                <a:cs typeface="Oswald"/>
                <a:sym typeface="Oswald"/>
              </a:rPr>
              <a:t>Divlje mačke su jedne od najzanimljivijih vrsta životinja na planeti. Poznate su po svojoj brzini, snazi, i često – po veličini. Lavovi i tigrovi su dobro poznati svim ljudima, ali da li znate koje su razlike između afričkog leoparda i jaguara? Kako razlikovati pumu od karakala? Pored dobro poznatih vrsta divljih mačaka postoje brojne vrste sa kojima većina nas nije dobro upoznata. Mi kao veliki ljubitelji mačaka (pa čak i velikih) smo se opredelili da napravimo program koji će pomoću veštačke inteligencije moći da prepozna vrstu divlje mačke na osnovu slike.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latin typeface="Droid Serif"/>
                <a:ea typeface="Oswald"/>
                <a:cs typeface="Oswald"/>
                <a:sym typeface="Oswald"/>
              </a:rPr>
              <a:t>Da bismo ovo postigli koristićemo (običnu ili potpuno povezanu) neuronsku mrežu i konvolucijsku neuronsku mrežu, i uporediti njihove rezultate.</a:t>
            </a:r>
            <a:endParaRPr lang="en-US" sz="2600" dirty="0">
              <a:latin typeface="Droid Serif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39478" y="21980924"/>
            <a:ext cx="10285800" cy="901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Za potrebe ovog projekta koristili smo set podataka sa sajta Kaggle koji sadrži 2370 slika divljih mačaka. Podeljene su kategorije trening, validacija i test po odnosu 70/20/10. Slike su veličine 224x224.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Ukupno postoji 10 vrsta (klasa) mačaka: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Afrički Leopard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Karakal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Gepard (Cheetah)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Oblačasti Leopard (Clouded Leopard)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Jaguar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Lav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Ocelot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Puma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Snežni Leopard (Snow Leopard)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Tigar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Tehnologije korišćene za izradu mreža su: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Pytorch (neuronska mreža)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Tensorflow, Keras (konvolucijska neuronska mreža)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73275" y="6530838"/>
            <a:ext cx="80844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Neuronske mreže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6173275" y="7753348"/>
            <a:ext cx="10285800" cy="54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Neuronske mreže su računarski modeli inspirisani ljudskim mozgom. Oni se sačinjavaju od među-povezanih slojeva veštačkih neurona koji obrađuju ulazne podatke i uče da prepoznavaju šablone. Pomoću njih može se raditi klasifikacija, regresija i prepoznavanje slika. Ove mreže uče pomoću prilagođivanja jačina veza između neurona u procesu koji se zove treniranje. Pomoću iterativnih algoritama za optimizaciju kao što su „backpropagation“, neuronske mreže se adaptiraju i nadograđuju svoje performanse tokom vremena. Ovo ih čini veoma efektivnim u rukovanju kompleksnih i visoko-dimenzionalnih podataka.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4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4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6173275" y="19879733"/>
            <a:ext cx="10285800" cy="13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Konvolucijska neuronska mreža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6173275" y="21204673"/>
            <a:ext cx="10285800" cy="579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Konvolucijske neuronske mreže (CNN) su specijalizovan tip neuronske mreže dizajniran za analizu vizuelnih podataka, poput slika ili video snimaka. Odlikuju se jedinstvenom arhitekturom koja uključuje konvolutivne slojeve, slojeve agregacije i potpuno povezane slojeve. CNN-ovi se dobro pokazuju u prepoznavanju prostornih hijerarhija i lokalnih obrazaca korišćenjem konvolutivnih filtera i deljenih težina, što ih čini izuzetno efikasnim u zadacima poput klasifikacije slika, detekcije objekata i segmentacije slika. Njihova sposobnost automatskog učenja hijerarhijskih reprezentacija revolucionisala je primene u računalnoj viziji i postigla vrhunske rezultate u raznim oblastima.</a:t>
            </a:r>
            <a:endParaRPr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0280438" y="6529870"/>
            <a:ext cx="8084400" cy="147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Rezultati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0280437" y="7772598"/>
            <a:ext cx="11571295" cy="795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Da bi se ocenile performanse modela koristimo sledeće vrednosti: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Vrednost „loss“ funkcije za treniranje, validaciju i testiranje </a:t>
            </a:r>
            <a:b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(što manje to bolje)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 (Accuracy) tokom treniranja, validacije i testiranja </a:t>
            </a:r>
            <a:b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(što više to bolje)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(Obična) Neuronska mreža je postigla sledeće rezultate: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Loss : 0.1 za treniranje, 1.2 za validaciju i 1.2 za testiranje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Preciznost: ~100% za treniranje, 53% za validaciju i 51% za testiranje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Konvolucijska neuronska mreža je postigla sledeće rezultate: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Loss : 0.2 za treniranje, 0.7 za validaciju i 0.7 za testiranje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Preciznost: 95% za treniranje, 80% za validaciju i 77% za testiranje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Na slikama ispod prikazani su grafikon promene preciznosti po epohama i mapa usaglašenosti (confusion map) za CNN.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0280438" y="27231931"/>
            <a:ext cx="8084400" cy="125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Zaključak i unapređenja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280438" y="28375276"/>
            <a:ext cx="12128472" cy="305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Iz našeg testiranja zaključujemo da konvolucijska mreža pokazuje bolje rezultate u odnosu na običnu neuronsku mrežu. Ovo je za očekivati jer CNN-ovi su specijalno dizajnirani da budu dobri u radu sa slikama.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Kao unapređenja navodimo rešavanje problema „overfitting“-a kod obične neuronske mreže i pronalaženja načina da se spreči saturacija preciznosti na 80% kod CNN-a.</a:t>
            </a:r>
          </a:p>
        </p:txBody>
      </p:sp>
      <p:sp>
        <p:nvSpPr>
          <p:cNvPr id="83" name="Google Shape;83;p13"/>
          <p:cNvSpPr/>
          <p:nvPr/>
        </p:nvSpPr>
        <p:spPr>
          <a:xfrm>
            <a:off x="896475" y="912100"/>
            <a:ext cx="659400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500125" y="1438150"/>
            <a:ext cx="36351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/>
              <a:t>FTN ALE ALE</a:t>
            </a:r>
            <a:endParaRPr sz="7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5D419-3337-4B32-ADBF-785D3570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50" y="953400"/>
            <a:ext cx="4994475" cy="44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A8C6D-7093-4659-A2D4-B3ABF047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69" y="13489251"/>
            <a:ext cx="10711743" cy="6535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87C27-DFB9-4D89-9326-69F662DDC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3275" y="13226468"/>
            <a:ext cx="10285800" cy="625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031C0-E140-4D00-BF09-4F097B8D7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272" y="27231931"/>
            <a:ext cx="10285800" cy="316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C313E-4485-456C-9434-ED311A91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7614" y="16015949"/>
            <a:ext cx="8404371" cy="4202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63880-7DFD-47E1-9475-887597427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8813" y="20218135"/>
            <a:ext cx="8084400" cy="646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680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Oswald</vt:lpstr>
      <vt:lpstr>Droid Serif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Vlada</dc:creator>
  <cp:lastModifiedBy>Vlada</cp:lastModifiedBy>
  <cp:revision>21</cp:revision>
  <dcterms:modified xsi:type="dcterms:W3CDTF">2023-07-04T22:21:17Z</dcterms:modified>
</cp:coreProperties>
</file>