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60" r:id="rId7"/>
    <p:sldId id="270" r:id="rId8"/>
    <p:sldId id="273" r:id="rId9"/>
    <p:sldId id="261" r:id="rId10"/>
    <p:sldId id="262" r:id="rId11"/>
    <p:sldId id="264" r:id="rId12"/>
    <p:sldId id="274" r:id="rId13"/>
    <p:sldId id="265" r:id="rId14"/>
    <p:sldId id="266" r:id="rId15"/>
    <p:sldId id="275" r:id="rId16"/>
    <p:sldId id="267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1C6BE-D68D-B003-C782-587DFF0C7B4A}" v="27" dt="2024-03-24T12:01:52.745"/>
    <p1510:client id="{CA5018C2-E5F7-19D9-E851-AE4BD52104B1}" v="157" dt="2024-03-24T11:28:57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23A1FD-1985-09B9-9A65-6A3668F9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-70705"/>
            <a:ext cx="12467166" cy="6925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1D2C1-237B-B525-8926-402CC368A6CB}"/>
              </a:ext>
            </a:extLst>
          </p:cNvPr>
          <p:cNvSpPr txBox="1"/>
          <p:nvPr/>
        </p:nvSpPr>
        <p:spPr>
          <a:xfrm>
            <a:off x="5022231" y="4905275"/>
            <a:ext cx="650028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err="1">
                <a:latin typeface="16"/>
                <a:ea typeface="+mn-lt"/>
                <a:cs typeface="+mn-lt"/>
              </a:rPr>
              <a:t>Презентацию</a:t>
            </a:r>
            <a:r>
              <a:rPr lang="en-US" sz="2000" dirty="0">
                <a:latin typeface="16"/>
                <a:ea typeface="+mn-lt"/>
                <a:cs typeface="+mn-lt"/>
              </a:rPr>
              <a:t> </a:t>
            </a:r>
            <a:r>
              <a:rPr lang="en-US" sz="2000" err="1">
                <a:latin typeface="16"/>
                <a:ea typeface="+mn-lt"/>
                <a:cs typeface="+mn-lt"/>
              </a:rPr>
              <a:t>подготовил</a:t>
            </a:r>
            <a:r>
              <a:rPr lang="en-US" sz="2000" dirty="0">
                <a:latin typeface="16"/>
                <a:ea typeface="+mn-lt"/>
                <a:cs typeface="+mn-lt"/>
              </a:rPr>
              <a:t>:</a:t>
            </a:r>
          </a:p>
          <a:p>
            <a:pPr algn="r"/>
            <a:r>
              <a:rPr lang="en-US" sz="2000" err="1">
                <a:latin typeface="16"/>
                <a:ea typeface="+mn-lt"/>
                <a:cs typeface="+mn-lt"/>
              </a:rPr>
              <a:t>Андрющенко</a:t>
            </a:r>
            <a:r>
              <a:rPr lang="en-US" sz="2000" dirty="0">
                <a:latin typeface="16"/>
                <a:ea typeface="+mn-lt"/>
                <a:cs typeface="+mn-lt"/>
              </a:rPr>
              <a:t> </a:t>
            </a:r>
            <a:r>
              <a:rPr lang="en-US" sz="2000" err="1">
                <a:latin typeface="16"/>
                <a:ea typeface="+mn-lt"/>
                <a:cs typeface="+mn-lt"/>
              </a:rPr>
              <a:t>Дмитрий</a:t>
            </a:r>
            <a:r>
              <a:rPr lang="en-US" sz="2000" dirty="0">
                <a:latin typeface="16"/>
                <a:ea typeface="+mn-lt"/>
                <a:cs typeface="+mn-lt"/>
              </a:rPr>
              <a:t> </a:t>
            </a:r>
            <a:r>
              <a:rPr lang="en-US" sz="2000" err="1">
                <a:latin typeface="16"/>
                <a:ea typeface="+mn-lt"/>
                <a:cs typeface="+mn-lt"/>
              </a:rPr>
              <a:t>Андреевич</a:t>
            </a:r>
            <a:endParaRPr lang="en-US" sz="2000">
              <a:latin typeface="16"/>
              <a:ea typeface="+mn-lt"/>
              <a:cs typeface="+mn-lt"/>
            </a:endParaRPr>
          </a:p>
          <a:p>
            <a:pPr algn="r"/>
            <a:r>
              <a:rPr lang="en-US" sz="2000" dirty="0">
                <a:latin typeface="16"/>
                <a:ea typeface="+mn-lt"/>
                <a:cs typeface="+mn-lt"/>
              </a:rPr>
              <a:t>2 </a:t>
            </a:r>
            <a:r>
              <a:rPr lang="en-US" sz="2000" err="1">
                <a:latin typeface="16"/>
                <a:ea typeface="+mn-lt"/>
                <a:cs typeface="+mn-lt"/>
              </a:rPr>
              <a:t>курс</a:t>
            </a:r>
            <a:r>
              <a:rPr lang="en-US" sz="2000" dirty="0">
                <a:latin typeface="16"/>
                <a:ea typeface="+mn-lt"/>
                <a:cs typeface="+mn-lt"/>
              </a:rPr>
              <a:t> ПМИ-4</a:t>
            </a:r>
          </a:p>
          <a:p>
            <a:pPr algn="r"/>
            <a:r>
              <a:rPr lang="en-US" sz="2000" dirty="0" err="1">
                <a:latin typeface="16"/>
                <a:ea typeface="+mn-lt"/>
                <a:cs typeface="+mn-lt"/>
              </a:rPr>
              <a:t>Витамины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3740A-E860-665F-AB17-8E3D6ACADD39}"/>
              </a:ext>
            </a:extLst>
          </p:cNvPr>
          <p:cNvSpPr txBox="1"/>
          <p:nvPr/>
        </p:nvSpPr>
        <p:spPr>
          <a:xfrm>
            <a:off x="2343150" y="300566"/>
            <a:ext cx="75268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dirty="0">
                <a:latin typeface="Roboto Condensed"/>
                <a:ea typeface="Roboto Condensed"/>
                <a:cs typeface="Roboto Condensed"/>
              </a:rPr>
              <a:t>EXCEL: ОБЛАСТЬ ПЕЧАТИ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028DC-D3B3-EC94-DE96-5F62D31E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1E432-2E1A-CD1A-7CC3-3058AD47A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3" t="12717" r="50188" b="30058"/>
          <a:stretch/>
        </p:blipFill>
        <p:spPr>
          <a:xfrm>
            <a:off x="9834546" y="-75828"/>
            <a:ext cx="2500738" cy="23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C5E1-0740-603E-8F8E-21CEDCCE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3. </a:t>
            </a:r>
            <a:r>
              <a:rPr lang="en-US" sz="2200" dirty="0" err="1">
                <a:ea typeface="+mn-lt"/>
                <a:cs typeface="+mn-lt"/>
              </a:rPr>
              <a:t>Из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выпадающего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окна</a:t>
            </a:r>
            <a:r>
              <a:rPr lang="en-US" sz="2200" dirty="0">
                <a:ea typeface="+mn-lt"/>
                <a:cs typeface="+mn-lt"/>
              </a:rPr>
              <a:t> «</a:t>
            </a:r>
            <a:r>
              <a:rPr lang="en-US" sz="2200" dirty="0" err="1">
                <a:ea typeface="+mn-lt"/>
                <a:cs typeface="+mn-lt"/>
              </a:rPr>
              <a:t>Область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Печати</a:t>
            </a:r>
            <a:r>
              <a:rPr lang="en-US" sz="2200" dirty="0">
                <a:ea typeface="+mn-lt"/>
                <a:cs typeface="+mn-lt"/>
              </a:rPr>
              <a:t>» </a:t>
            </a:r>
            <a:r>
              <a:rPr lang="en-US" sz="2200" dirty="0" err="1">
                <a:ea typeface="+mn-lt"/>
                <a:cs typeface="+mn-lt"/>
              </a:rPr>
              <a:t>выбрать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пункт</a:t>
            </a:r>
            <a:r>
              <a:rPr lang="en-US" sz="22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«</a:t>
            </a:r>
            <a:r>
              <a:rPr lang="en-US" sz="2200" dirty="0" err="1">
                <a:ea typeface="+mn-lt"/>
                <a:cs typeface="+mn-lt"/>
              </a:rPr>
              <a:t>Напечатать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всю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книгу</a:t>
            </a:r>
            <a:r>
              <a:rPr lang="en-US" sz="2200" dirty="0">
                <a:ea typeface="+mn-lt"/>
                <a:cs typeface="+mn-lt"/>
              </a:rPr>
              <a:t>»</a:t>
            </a:r>
          </a:p>
          <a:p>
            <a:pPr marL="0" indent="0">
              <a:buNone/>
            </a:pPr>
            <a:r>
              <a:rPr lang="en-US" sz="2200" dirty="0"/>
              <a:t>4.</a:t>
            </a:r>
            <a:r>
              <a:rPr lang="en-US" sz="2200" dirty="0">
                <a:ea typeface="+mn-lt"/>
                <a:cs typeface="+mn-lt"/>
              </a:rPr>
              <a:t>Нажать </a:t>
            </a:r>
            <a:r>
              <a:rPr lang="en-US" sz="2200" dirty="0" err="1">
                <a:ea typeface="+mn-lt"/>
                <a:cs typeface="+mn-lt"/>
              </a:rPr>
              <a:t>на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кнопку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Печать</a:t>
            </a:r>
            <a:r>
              <a:rPr lang="en-US" sz="2200" dirty="0">
                <a:ea typeface="+mn-lt"/>
                <a:cs typeface="+mn-lt"/>
              </a:rPr>
              <a:t>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A6ED0-9BC3-C20D-8A9C-094F3776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325092"/>
            <a:ext cx="4014216" cy="2348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92430-BC2D-0E82-9DE9-022C4AE4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22093"/>
            <a:ext cx="3995928" cy="149047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C8B6-FEF4-6435-8030-25A39B3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CE66EF-A3D1-B4D4-6818-D609B03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ea typeface="+mj-lt"/>
                <a:cs typeface="+mj-lt"/>
              </a:rPr>
              <a:t>Печать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dirty="0" err="1">
                <a:ea typeface="+mj-lt"/>
                <a:cs typeface="+mj-lt"/>
              </a:rPr>
              <a:t>всей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dirty="0" err="1">
                <a:ea typeface="+mj-lt"/>
                <a:cs typeface="+mj-lt"/>
              </a:rPr>
              <a:t>книги</a:t>
            </a:r>
            <a:r>
              <a:rPr lang="en-US" sz="5400" dirty="0">
                <a:ea typeface="+mj-lt"/>
                <a:cs typeface="+mj-lt"/>
              </a:rPr>
              <a:t> в Excel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129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0A6FD-681D-65EC-8B13-87B2FE7BB87C}"/>
              </a:ext>
            </a:extLst>
          </p:cNvPr>
          <p:cNvSpPr txBox="1"/>
          <p:nvPr/>
        </p:nvSpPr>
        <p:spPr>
          <a:xfrm>
            <a:off x="1849121" y="1082926"/>
            <a:ext cx="7985759" cy="8688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Aptos Display"/>
                <a:ea typeface="+mn-lt"/>
                <a:cs typeface="+mn-lt"/>
              </a:rPr>
              <a:t>1. </a:t>
            </a:r>
            <a:r>
              <a:rPr lang="en-US" sz="1900" dirty="0" err="1">
                <a:latin typeface="Aptos Display"/>
                <a:ea typeface="+mn-lt"/>
                <a:cs typeface="+mn-lt"/>
              </a:rPr>
              <a:t>Выделить</a:t>
            </a:r>
            <a:r>
              <a:rPr lang="en-US" sz="1900" dirty="0">
                <a:latin typeface="Aptos Display"/>
                <a:ea typeface="+mn-lt"/>
                <a:cs typeface="+mn-lt"/>
              </a:rPr>
              <a:t> </a:t>
            </a:r>
            <a:r>
              <a:rPr lang="en-US" sz="1900" dirty="0" err="1">
                <a:latin typeface="Aptos Display"/>
                <a:ea typeface="+mn-lt"/>
                <a:cs typeface="+mn-lt"/>
              </a:rPr>
              <a:t>ячейки</a:t>
            </a:r>
            <a:r>
              <a:rPr lang="en-US" sz="1900" dirty="0">
                <a:latin typeface="Aptos Display"/>
                <a:ea typeface="+mn-lt"/>
                <a:cs typeface="+mn-lt"/>
              </a:rPr>
              <a:t>, </a:t>
            </a:r>
            <a:r>
              <a:rPr lang="en-US" sz="1900" dirty="0" err="1">
                <a:latin typeface="Aptos Display"/>
                <a:ea typeface="+mn-lt"/>
                <a:cs typeface="+mn-lt"/>
              </a:rPr>
              <a:t>которые</a:t>
            </a:r>
            <a:r>
              <a:rPr lang="en-US" sz="1900" dirty="0">
                <a:latin typeface="Aptos Display"/>
                <a:ea typeface="+mn-lt"/>
                <a:cs typeface="+mn-lt"/>
              </a:rPr>
              <a:t> </a:t>
            </a:r>
            <a:r>
              <a:rPr lang="en-US" sz="1900" dirty="0" err="1">
                <a:latin typeface="Aptos Display"/>
                <a:ea typeface="+mn-lt"/>
                <a:cs typeface="+mn-lt"/>
              </a:rPr>
              <a:t>должны</a:t>
            </a:r>
            <a:r>
              <a:rPr lang="en-US" sz="1900" dirty="0">
                <a:latin typeface="Aptos Display"/>
                <a:ea typeface="+mn-lt"/>
                <a:cs typeface="+mn-lt"/>
              </a:rPr>
              <a:t> </a:t>
            </a:r>
            <a:r>
              <a:rPr lang="en-US" sz="1900" dirty="0" err="1">
                <a:latin typeface="Aptos Display"/>
                <a:ea typeface="+mn-lt"/>
                <a:cs typeface="+mn-lt"/>
              </a:rPr>
              <a:t>быть</a:t>
            </a:r>
            <a:r>
              <a:rPr lang="en-US" sz="1900" dirty="0">
                <a:latin typeface="Aptos Display"/>
                <a:ea typeface="+mn-lt"/>
                <a:cs typeface="+mn-lt"/>
              </a:rPr>
              <a:t> </a:t>
            </a:r>
            <a:r>
              <a:rPr lang="en-US" sz="1900" dirty="0" err="1">
                <a:latin typeface="Aptos Display"/>
                <a:ea typeface="+mn-lt"/>
                <a:cs typeface="+mn-lt"/>
              </a:rPr>
              <a:t>распечатаны</a:t>
            </a:r>
            <a:r>
              <a:rPr lang="en-US" sz="1900" dirty="0">
                <a:latin typeface="Aptos Display"/>
                <a:ea typeface="+mn-lt"/>
                <a:cs typeface="+mn-lt"/>
              </a:rPr>
              <a:t> 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FD041-F0DF-DA19-B17A-BF00A5C8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F133D-55ED-4C78-7ED2-18E22212FAB8}"/>
              </a:ext>
            </a:extLst>
          </p:cNvPr>
          <p:cNvSpPr txBox="1"/>
          <p:nvPr/>
        </p:nvSpPr>
        <p:spPr>
          <a:xfrm>
            <a:off x="1485900" y="226483"/>
            <a:ext cx="9209616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err="1">
                <a:latin typeface="Aptos Display"/>
              </a:rPr>
              <a:t>Печать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выделенного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фрагмента</a:t>
            </a:r>
            <a:r>
              <a:rPr lang="en-US" sz="4100" dirty="0">
                <a:latin typeface="Aptos Display"/>
              </a:rPr>
              <a:t> в Excel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D8E8A7-8F2D-B5DD-E6E4-EE3DACCE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2534444"/>
            <a:ext cx="4019550" cy="2933700"/>
          </a:xfrm>
        </p:spPr>
      </p:pic>
    </p:spTree>
    <p:extLst>
      <p:ext uri="{BB962C8B-B14F-4D97-AF65-F5344CB8AC3E}">
        <p14:creationId xmlns:p14="http://schemas.microsoft.com/office/powerpoint/2010/main" val="293969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D56D6A-DB56-789F-6B7B-841879548CAA}"/>
              </a:ext>
            </a:extLst>
          </p:cNvPr>
          <p:cNvSpPr txBox="1">
            <a:spLocks/>
          </p:cNvSpPr>
          <p:nvPr/>
        </p:nvSpPr>
        <p:spPr>
          <a:xfrm>
            <a:off x="838200" y="-5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 err="1">
                <a:ea typeface="+mj-lt"/>
                <a:cs typeface="+mj-lt"/>
              </a:rPr>
              <a:t>Печать</a:t>
            </a:r>
            <a:r>
              <a:rPr lang="en-US" sz="4100" dirty="0">
                <a:ea typeface="+mj-lt"/>
                <a:cs typeface="+mj-lt"/>
              </a:rPr>
              <a:t> </a:t>
            </a:r>
            <a:r>
              <a:rPr lang="en-US" sz="4100" dirty="0" err="1">
                <a:ea typeface="+mj-lt"/>
                <a:cs typeface="+mj-lt"/>
              </a:rPr>
              <a:t>выделенного</a:t>
            </a:r>
            <a:r>
              <a:rPr lang="en-US" sz="4100" dirty="0">
                <a:ea typeface="+mj-lt"/>
                <a:cs typeface="+mj-lt"/>
              </a:rPr>
              <a:t> </a:t>
            </a:r>
            <a:r>
              <a:rPr lang="en-US" sz="4100" dirty="0" err="1">
                <a:ea typeface="+mj-lt"/>
                <a:cs typeface="+mj-lt"/>
              </a:rPr>
              <a:t>фрагмента</a:t>
            </a:r>
            <a:r>
              <a:rPr lang="en-US" sz="4100" dirty="0">
                <a:ea typeface="+mj-lt"/>
                <a:cs typeface="+mj-lt"/>
              </a:rPr>
              <a:t> в Excel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AF277-635E-308F-D2E7-8EA063CB7DE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ea typeface="+mn-lt"/>
                <a:cs typeface="+mn-lt"/>
              </a:rPr>
              <a:t>2. </a:t>
            </a:r>
            <a:r>
              <a:rPr lang="en-US" sz="2200" dirty="0" err="1">
                <a:ea typeface="+mn-lt"/>
                <a:cs typeface="+mn-lt"/>
              </a:rPr>
              <a:t>Нажать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на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вкладку</a:t>
            </a:r>
            <a:r>
              <a:rPr lang="en-US" sz="2200" dirty="0">
                <a:ea typeface="+mn-lt"/>
                <a:cs typeface="+mn-lt"/>
              </a:rPr>
              <a:t> «</a:t>
            </a:r>
            <a:r>
              <a:rPr lang="en-US" sz="2200" dirty="0" err="1">
                <a:ea typeface="+mn-lt"/>
                <a:cs typeface="+mn-lt"/>
              </a:rPr>
              <a:t>Файл</a:t>
            </a:r>
            <a:r>
              <a:rPr lang="en-US" sz="2200" dirty="0">
                <a:ea typeface="+mn-lt"/>
                <a:cs typeface="+mn-lt"/>
              </a:rPr>
              <a:t>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FD23C-9759-17A3-6CA8-95A33EB9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9" y="2427288"/>
            <a:ext cx="11268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36D81-66EB-B91B-5D15-0932DD0F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53" y="3496204"/>
            <a:ext cx="5458968" cy="31252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5074-7773-7D22-2864-E052D863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545" y="1278469"/>
            <a:ext cx="4818888" cy="1518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3. </a:t>
            </a:r>
            <a:r>
              <a:rPr lang="en-US" sz="2200" dirty="0" err="1">
                <a:ea typeface="+mn-lt"/>
                <a:cs typeface="+mn-lt"/>
              </a:rPr>
              <a:t>Перейти</a:t>
            </a:r>
            <a:r>
              <a:rPr lang="en-US" sz="2200" dirty="0">
                <a:ea typeface="+mn-lt"/>
                <a:cs typeface="+mn-lt"/>
              </a:rPr>
              <a:t> к </a:t>
            </a:r>
            <a:r>
              <a:rPr lang="en-US" sz="2200" dirty="0" err="1">
                <a:ea typeface="+mn-lt"/>
                <a:cs typeface="+mn-lt"/>
              </a:rPr>
              <a:t>панели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Печать</a:t>
            </a:r>
            <a:r>
              <a:rPr lang="en-US" sz="2200" dirty="0">
                <a:ea typeface="+mn-lt"/>
                <a:cs typeface="+mn-lt"/>
              </a:rPr>
              <a:t>». 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4. </a:t>
            </a:r>
            <a:r>
              <a:rPr lang="en-US" sz="2200" dirty="0" err="1">
                <a:ea typeface="+mn-lt"/>
                <a:cs typeface="+mn-lt"/>
              </a:rPr>
              <a:t>Из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выпадающего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окна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Область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Печати</a:t>
            </a:r>
            <a:r>
              <a:rPr lang="en-US" sz="2200" dirty="0">
                <a:ea typeface="+mn-lt"/>
                <a:cs typeface="+mn-lt"/>
              </a:rPr>
              <a:t>» </a:t>
            </a:r>
            <a:r>
              <a:rPr lang="en-US" sz="2200" dirty="0" err="1">
                <a:ea typeface="+mn-lt"/>
                <a:cs typeface="+mn-lt"/>
              </a:rPr>
              <a:t>выбрать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пункт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Напечатать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выделенный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фрагмент</a:t>
            </a:r>
            <a:r>
              <a:rPr lang="en-US" sz="2200" dirty="0">
                <a:ea typeface="+mn-lt"/>
                <a:cs typeface="+mn-lt"/>
              </a:rPr>
              <a:t>» (</a:t>
            </a:r>
            <a:r>
              <a:rPr lang="en-US" sz="2200" dirty="0" err="1">
                <a:ea typeface="+mn-lt"/>
                <a:cs typeface="+mn-lt"/>
              </a:rPr>
              <a:t>рис</a:t>
            </a:r>
            <a:r>
              <a:rPr lang="en-US" sz="2200" dirty="0">
                <a:ea typeface="+mn-lt"/>
                <a:cs typeface="+mn-lt"/>
              </a:rPr>
              <a:t>. 6). 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3DE70-F8A0-649E-E4EA-B6D2F7C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2E29A-63C5-34D8-2BFB-22ED6D29A941}"/>
              </a:ext>
            </a:extLst>
          </p:cNvPr>
          <p:cNvSpPr txBox="1"/>
          <p:nvPr/>
        </p:nvSpPr>
        <p:spPr>
          <a:xfrm>
            <a:off x="1485900" y="226483"/>
            <a:ext cx="9209616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err="1">
                <a:latin typeface="Aptos Display"/>
              </a:rPr>
              <a:t>Печать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выделенного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фрагмента</a:t>
            </a:r>
            <a:r>
              <a:rPr lang="en-US" sz="4100" dirty="0">
                <a:latin typeface="Aptos Display"/>
              </a:rPr>
              <a:t> в Excel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AF5B4-092D-3828-B048-DEA41746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65" y="1607607"/>
            <a:ext cx="2169584" cy="50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9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738A-3FBB-2A21-1BC4-6C26FF9C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13" y="2706624"/>
            <a:ext cx="559282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5. В </a:t>
            </a:r>
            <a:r>
              <a:rPr lang="en-US" sz="2200" dirty="0" err="1">
                <a:ea typeface="+mn-lt"/>
                <a:cs typeface="+mn-lt"/>
              </a:rPr>
              <a:t>области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предварительного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просмотра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появится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выделенный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фрагмент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для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печати</a:t>
            </a:r>
            <a:endParaRPr lang="en-US" sz="2200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4147-28E0-81F0-3110-6A98E4D1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D0F07-1DF7-C1A7-B924-B3D6CD284CEE}"/>
              </a:ext>
            </a:extLst>
          </p:cNvPr>
          <p:cNvSpPr txBox="1"/>
          <p:nvPr/>
        </p:nvSpPr>
        <p:spPr>
          <a:xfrm>
            <a:off x="1485900" y="670983"/>
            <a:ext cx="9209616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err="1">
                <a:latin typeface="Aptos Display"/>
              </a:rPr>
              <a:t>Печать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выделенного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фрагмента</a:t>
            </a:r>
            <a:r>
              <a:rPr lang="en-US" sz="4100" dirty="0">
                <a:latin typeface="Aptos Display"/>
              </a:rPr>
              <a:t> в Excel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7C308-36B8-8478-DA3E-369B78CE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42" y="2709333"/>
            <a:ext cx="5921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F158B22-9E57-683D-0FF0-B1F847C12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85C74596-F682-B71F-703A-2F750AD68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251C26-D1D8-7372-584C-514B2D67C852}"/>
              </a:ext>
            </a:extLst>
          </p:cNvPr>
          <p:cNvSpPr txBox="1">
            <a:spLocks/>
          </p:cNvSpPr>
          <p:nvPr/>
        </p:nvSpPr>
        <p:spPr>
          <a:xfrm>
            <a:off x="237913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ea typeface="+mn-lt"/>
                <a:cs typeface="+mn-lt"/>
              </a:rPr>
              <a:t> 6. </a:t>
            </a:r>
            <a:r>
              <a:rPr lang="en-US" sz="2200" dirty="0" err="1">
                <a:ea typeface="+mn-lt"/>
                <a:cs typeface="+mn-lt"/>
              </a:rPr>
              <a:t>Нажать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на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кнопку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Печать</a:t>
            </a:r>
            <a:r>
              <a:rPr lang="en-US" sz="2200" dirty="0">
                <a:ea typeface="+mn-lt"/>
                <a:cs typeface="+mn-lt"/>
              </a:rPr>
              <a:t>»</a:t>
            </a:r>
            <a:endParaRPr lang="en-US" sz="2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0AAF2-6200-1412-901B-C7C4949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340" y="2544355"/>
            <a:ext cx="4744466" cy="17618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BEA062-B593-0EEF-E9A0-3F6B6B26D1C4}"/>
              </a:ext>
            </a:extLst>
          </p:cNvPr>
          <p:cNvSpPr txBox="1"/>
          <p:nvPr/>
        </p:nvSpPr>
        <p:spPr>
          <a:xfrm>
            <a:off x="1485900" y="670983"/>
            <a:ext cx="9209616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err="1">
                <a:latin typeface="Aptos Display"/>
              </a:rPr>
              <a:t>Печать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выделенного</a:t>
            </a:r>
            <a:r>
              <a:rPr lang="en-US" sz="4100" dirty="0">
                <a:latin typeface="Aptos Display"/>
              </a:rPr>
              <a:t> </a:t>
            </a:r>
            <a:r>
              <a:rPr lang="en-US" sz="4100" err="1">
                <a:latin typeface="Aptos Display"/>
              </a:rPr>
              <a:t>фрагмента</a:t>
            </a:r>
            <a:r>
              <a:rPr lang="en-US" sz="4100" dirty="0">
                <a:latin typeface="Aptos Display"/>
              </a:rPr>
              <a:t> в 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C3EF8-0A96-C253-E60C-EB207A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Задание области печати в Excel</a:t>
            </a:r>
            <a:endParaRPr lang="en-US" sz="3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69CB-BD81-03BD-4FDC-1E3378A2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1. </a:t>
            </a:r>
            <a:r>
              <a:rPr lang="en-US" sz="2200" dirty="0" err="1">
                <a:ea typeface="+mn-lt"/>
                <a:cs typeface="+mn-lt"/>
              </a:rPr>
              <a:t>Выделить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требуемый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диапазон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ячеек</a:t>
            </a:r>
            <a:endParaRPr lang="en-US" sz="22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04B0D-B776-41FC-4CE4-D20D7119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78FFE-78BF-5F18-F6D0-EEE64149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487613"/>
            <a:ext cx="4921250" cy="35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AD22-DD69-6654-1CE7-2824919B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2. Перейти на вкладку «Разметка страницы»</a:t>
            </a: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3. Нажать на команду «Область печати» и из выпадающего меню выбрать «Задать».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B997-A2C2-9E37-ECFD-36E935FC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3AE6F-613E-2EFE-F078-DA367E6C4F55}"/>
              </a:ext>
            </a:extLst>
          </p:cNvPr>
          <p:cNvSpPr txBox="1"/>
          <p:nvPr/>
        </p:nvSpPr>
        <p:spPr>
          <a:xfrm>
            <a:off x="1083734" y="416983"/>
            <a:ext cx="1002453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>
                <a:latin typeface="Aptos Display"/>
              </a:rPr>
              <a:t>Задание области печати в Excel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9C0021-CC1A-8FF0-AD6E-83EED809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17" y="2473583"/>
            <a:ext cx="7630584" cy="28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D787-8B8C-1B8C-24B2-D10CA5D9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ea typeface="+mj-lt"/>
                <a:cs typeface="+mj-lt"/>
              </a:rPr>
              <a:t>Печать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активных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листов</a:t>
            </a:r>
            <a:r>
              <a:rPr lang="en-US">
                <a:ea typeface="+mj-lt"/>
                <a:cs typeface="+mj-lt"/>
              </a:rPr>
              <a:t> в Excel</a:t>
            </a:r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0CC3-B9FA-6E6A-610E-5A65046C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8D18-1AD7-F877-15F6-942EE500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18" y="4019186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ea typeface="+mn-lt"/>
                <a:cs typeface="+mn-lt"/>
              </a:rPr>
              <a:t>Для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того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чтобы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напечатать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несколько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листов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необходимо</a:t>
            </a:r>
            <a:r>
              <a:rPr lang="en-US" sz="2200" dirty="0">
                <a:ea typeface="+mn-lt"/>
                <a:cs typeface="+mn-lt"/>
              </a:rPr>
              <a:t>: 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1. </a:t>
            </a:r>
            <a:r>
              <a:rPr lang="en-US" sz="2200" dirty="0" err="1">
                <a:ea typeface="+mn-lt"/>
                <a:cs typeface="+mn-lt"/>
              </a:rPr>
              <a:t>Выбрать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первый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лист</a:t>
            </a:r>
            <a:r>
              <a:rPr lang="en-US" sz="2200" dirty="0">
                <a:ea typeface="+mn-lt"/>
                <a:cs typeface="+mn-lt"/>
              </a:rPr>
              <a:t>,  </a:t>
            </a:r>
            <a:r>
              <a:rPr lang="en-US" sz="2200" dirty="0" err="1">
                <a:ea typeface="+mn-lt"/>
                <a:cs typeface="+mn-lt"/>
              </a:rPr>
              <a:t>затем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удерживая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клавишу</a:t>
            </a:r>
            <a:r>
              <a:rPr lang="en-US" sz="2200" dirty="0">
                <a:ea typeface="+mn-lt"/>
                <a:cs typeface="+mn-lt"/>
              </a:rPr>
              <a:t> Ctrl </a:t>
            </a:r>
            <a:r>
              <a:rPr lang="en-US" sz="2200" dirty="0" err="1">
                <a:ea typeface="+mn-lt"/>
                <a:cs typeface="+mn-lt"/>
              </a:rPr>
              <a:t>на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клавиатуре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выделить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остальные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2962-E5B6-3FD3-2E84-F4A4670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A32EB-E3A9-269A-7A48-1F3531D52ED2}"/>
              </a:ext>
            </a:extLst>
          </p:cNvPr>
          <p:cNvSpPr txBox="1"/>
          <p:nvPr/>
        </p:nvSpPr>
        <p:spPr>
          <a:xfrm>
            <a:off x="1062567" y="321733"/>
            <a:ext cx="100562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latin typeface="Aptos Display"/>
              </a:rPr>
              <a:t>Печать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активных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листов</a:t>
            </a:r>
            <a:r>
              <a:rPr lang="en-US" sz="4400" dirty="0">
                <a:latin typeface="Aptos Display"/>
              </a:rPr>
              <a:t> в Excel​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232E1-BA8E-85A3-A8E5-FA753D09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0" y="1554692"/>
            <a:ext cx="2053167" cy="480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46201-31FB-5E1D-6D16-4A717A25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713970"/>
            <a:ext cx="6540500" cy="14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300D-1259-2A3A-0901-2D985959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2. </a:t>
            </a:r>
            <a:r>
              <a:rPr lang="en-US" sz="2200" dirty="0" err="1">
                <a:ea typeface="+mn-lt"/>
                <a:cs typeface="+mn-lt"/>
              </a:rPr>
              <a:t>Нажать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на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вкладку</a:t>
            </a:r>
            <a:r>
              <a:rPr lang="en-US" sz="2200" dirty="0">
                <a:ea typeface="+mn-lt"/>
                <a:cs typeface="+mn-lt"/>
              </a:rPr>
              <a:t> «</a:t>
            </a:r>
            <a:r>
              <a:rPr lang="en-US" sz="2200" dirty="0" err="1">
                <a:ea typeface="+mn-lt"/>
                <a:cs typeface="+mn-lt"/>
              </a:rPr>
              <a:t>Файл</a:t>
            </a:r>
            <a:r>
              <a:rPr lang="en-US" sz="2200" dirty="0">
                <a:ea typeface="+mn-lt"/>
                <a:cs typeface="+mn-lt"/>
              </a:rPr>
              <a:t>»</a:t>
            </a: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EAD83-FE43-485F-FBE5-1A5D03805C26}"/>
              </a:ext>
            </a:extLst>
          </p:cNvPr>
          <p:cNvSpPr txBox="1"/>
          <p:nvPr/>
        </p:nvSpPr>
        <p:spPr>
          <a:xfrm>
            <a:off x="1062567" y="321733"/>
            <a:ext cx="100562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latin typeface="Aptos Display"/>
              </a:rPr>
              <a:t>Печать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активных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листов</a:t>
            </a:r>
            <a:r>
              <a:rPr lang="en-US" sz="4400" dirty="0">
                <a:latin typeface="Aptos Display"/>
              </a:rPr>
              <a:t> в Excel​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F952FF-D3D6-DAF7-9942-4893E795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9" y="2427288"/>
            <a:ext cx="11268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4FCA-9A65-E63C-CB90-07B9B2EB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3. </a:t>
            </a:r>
            <a:r>
              <a:rPr lang="en-US" sz="2200" dirty="0" err="1">
                <a:ea typeface="+mn-lt"/>
                <a:cs typeface="+mn-lt"/>
              </a:rPr>
              <a:t>Перейти</a:t>
            </a:r>
            <a:r>
              <a:rPr lang="en-US" sz="2200" dirty="0">
                <a:ea typeface="+mn-lt"/>
                <a:cs typeface="+mn-lt"/>
              </a:rPr>
              <a:t> к </a:t>
            </a:r>
            <a:r>
              <a:rPr lang="en-US" sz="2200" dirty="0" err="1">
                <a:ea typeface="+mn-lt"/>
                <a:cs typeface="+mn-lt"/>
              </a:rPr>
              <a:t>панели</a:t>
            </a:r>
            <a:r>
              <a:rPr lang="en-US" sz="2200" dirty="0">
                <a:ea typeface="+mn-lt"/>
                <a:cs typeface="+mn-lt"/>
              </a:rPr>
              <a:t> «</a:t>
            </a:r>
            <a:r>
              <a:rPr lang="en-US" sz="2200" dirty="0" err="1">
                <a:ea typeface="+mn-lt"/>
                <a:cs typeface="+mn-lt"/>
              </a:rPr>
              <a:t>Печать</a:t>
            </a:r>
            <a:r>
              <a:rPr lang="en-US" sz="2200" dirty="0">
                <a:ea typeface="+mn-lt"/>
                <a:cs typeface="+mn-lt"/>
              </a:rPr>
              <a:t>». 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DF2BD-DB90-080C-CBE5-01B7A69EC592}"/>
              </a:ext>
            </a:extLst>
          </p:cNvPr>
          <p:cNvSpPr txBox="1"/>
          <p:nvPr/>
        </p:nvSpPr>
        <p:spPr>
          <a:xfrm>
            <a:off x="1062567" y="321733"/>
            <a:ext cx="1005628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latin typeface="Aptos Display"/>
              </a:rPr>
              <a:t>Печать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активных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листов</a:t>
            </a:r>
            <a:r>
              <a:rPr lang="en-US" sz="4400" dirty="0">
                <a:latin typeface="Aptos Display"/>
              </a:rPr>
              <a:t> в Excel​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1D49A-5CD7-DA7E-3035-C98E6DF0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3" y="1840442"/>
            <a:ext cx="1989667" cy="47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9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A64102-D19F-0763-2836-A20BF6D8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194003"/>
            <a:ext cx="4014216" cy="2408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6DBA1-121D-FF5D-8AA8-A8DD30A0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464747"/>
            <a:ext cx="3995928" cy="14685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B3C2-154E-22CF-B3D3-6CE157D5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4. </a:t>
            </a:r>
            <a:r>
              <a:rPr lang="en-US" sz="2200" dirty="0" err="1">
                <a:ea typeface="+mn-lt"/>
                <a:cs typeface="+mn-lt"/>
              </a:rPr>
              <a:t>Из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выпадающего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окна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Область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Печати</a:t>
            </a:r>
            <a:r>
              <a:rPr lang="en-US" sz="2200" dirty="0">
                <a:ea typeface="+mn-lt"/>
                <a:cs typeface="+mn-lt"/>
              </a:rPr>
              <a:t>» </a:t>
            </a:r>
            <a:r>
              <a:rPr lang="en-US" sz="2200" dirty="0" err="1">
                <a:ea typeface="+mn-lt"/>
                <a:cs typeface="+mn-lt"/>
              </a:rPr>
              <a:t>выбрать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пункт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Напечатать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активные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листы</a:t>
            </a:r>
            <a:r>
              <a:rPr lang="en-US" sz="2200" dirty="0">
                <a:ea typeface="+mn-lt"/>
                <a:cs typeface="+mn-lt"/>
              </a:rPr>
              <a:t>»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5. </a:t>
            </a:r>
            <a:r>
              <a:rPr lang="en-US" sz="2200" dirty="0" err="1">
                <a:ea typeface="+mn-lt"/>
                <a:cs typeface="+mn-lt"/>
              </a:rPr>
              <a:t>Нажать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кнопку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Печать</a:t>
            </a:r>
            <a:r>
              <a:rPr lang="en-US" sz="2200" dirty="0">
                <a:ea typeface="+mn-lt"/>
                <a:cs typeface="+mn-lt"/>
              </a:rPr>
              <a:t>».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BB4B-6D2D-5012-2FE8-0C4F92FD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4798F-5515-5CEC-F40A-65F7FF04FB2B}"/>
              </a:ext>
            </a:extLst>
          </p:cNvPr>
          <p:cNvSpPr txBox="1"/>
          <p:nvPr/>
        </p:nvSpPr>
        <p:spPr>
          <a:xfrm>
            <a:off x="1104900" y="279400"/>
            <a:ext cx="997161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>
                <a:latin typeface="Aptos Display"/>
              </a:rPr>
              <a:t>Печать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активных</a:t>
            </a:r>
            <a:r>
              <a:rPr lang="en-US" sz="4400" dirty="0">
                <a:latin typeface="Aptos Display"/>
              </a:rPr>
              <a:t> </a:t>
            </a:r>
            <a:r>
              <a:rPr lang="en-US" sz="4400" dirty="0" err="1">
                <a:latin typeface="Aptos Display"/>
              </a:rPr>
              <a:t>листов</a:t>
            </a:r>
            <a:r>
              <a:rPr lang="en-US" sz="4400" dirty="0">
                <a:latin typeface="Aptos Display"/>
              </a:rPr>
              <a:t> в Excel​​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1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D787-8B8C-1B8C-24B2-D10CA5D9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0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Печать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всей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книги</a:t>
            </a:r>
            <a:r>
              <a:rPr lang="en-US" dirty="0">
                <a:ea typeface="+mj-lt"/>
                <a:cs typeface="+mj-lt"/>
              </a:rPr>
              <a:t> Excel</a:t>
            </a:r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0CC3-B9FA-6E6A-610E-5A65046C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C9B292-C97E-8980-E3EF-C88988B03A12}"/>
              </a:ext>
            </a:extLst>
          </p:cNvPr>
          <p:cNvSpPr txBox="1">
            <a:spLocks/>
          </p:cNvSpPr>
          <p:nvPr/>
        </p:nvSpPr>
        <p:spPr>
          <a:xfrm>
            <a:off x="838200" y="-5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>
                <a:ea typeface="+mj-lt"/>
                <a:cs typeface="+mj-lt"/>
              </a:rPr>
              <a:t>Печать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dirty="0" err="1">
                <a:ea typeface="+mj-lt"/>
                <a:cs typeface="+mj-lt"/>
              </a:rPr>
              <a:t>всей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dirty="0" err="1">
                <a:ea typeface="+mj-lt"/>
                <a:cs typeface="+mj-lt"/>
              </a:rPr>
              <a:t>книги</a:t>
            </a:r>
            <a:r>
              <a:rPr lang="en-US" sz="5400" dirty="0">
                <a:ea typeface="+mj-lt"/>
                <a:cs typeface="+mj-lt"/>
              </a:rPr>
              <a:t> в Excel</a:t>
            </a:r>
            <a:endParaRPr lang="en-US" sz="5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C25C9-1958-8D38-BB48-0B495BCCE9B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ea typeface="+mn-lt"/>
                <a:cs typeface="+mn-lt"/>
              </a:rPr>
              <a:t>1. </a:t>
            </a:r>
            <a:r>
              <a:rPr lang="en-US" sz="2200" dirty="0" err="1">
                <a:ea typeface="+mn-lt"/>
                <a:cs typeface="+mn-lt"/>
              </a:rPr>
              <a:t>Нажать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на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вкладку</a:t>
            </a:r>
            <a:r>
              <a:rPr lang="en-US" sz="2200" dirty="0">
                <a:ea typeface="+mn-lt"/>
                <a:cs typeface="+mn-lt"/>
              </a:rPr>
              <a:t> «</a:t>
            </a:r>
            <a:r>
              <a:rPr lang="en-US" sz="2200" dirty="0" err="1">
                <a:ea typeface="+mn-lt"/>
                <a:cs typeface="+mn-lt"/>
              </a:rPr>
              <a:t>Файл</a:t>
            </a:r>
            <a:r>
              <a:rPr lang="en-US" sz="2200" dirty="0">
                <a:ea typeface="+mn-lt"/>
                <a:cs typeface="+mn-lt"/>
              </a:rPr>
              <a:t>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230D1-E826-3B7B-1CE1-F0566B0D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9" y="2427288"/>
            <a:ext cx="11268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9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4CCBB-709B-7AC1-BD9E-9BA48E38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ea typeface="+mj-lt"/>
                <a:cs typeface="+mj-lt"/>
              </a:rPr>
              <a:t>Печать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dirty="0" err="1">
                <a:ea typeface="+mj-lt"/>
                <a:cs typeface="+mj-lt"/>
              </a:rPr>
              <a:t>всей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dirty="0" err="1">
                <a:ea typeface="+mj-lt"/>
                <a:cs typeface="+mj-lt"/>
              </a:rPr>
              <a:t>книги</a:t>
            </a:r>
            <a:r>
              <a:rPr lang="en-US" sz="5400" dirty="0">
                <a:ea typeface="+mj-lt"/>
                <a:cs typeface="+mj-lt"/>
              </a:rPr>
              <a:t> в Excel</a:t>
            </a:r>
            <a:endParaRPr 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C562-3C15-0646-818A-0275DD78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2. </a:t>
            </a:r>
            <a:r>
              <a:rPr lang="en-US" sz="2200" dirty="0" err="1">
                <a:ea typeface="+mn-lt"/>
                <a:cs typeface="+mn-lt"/>
              </a:rPr>
              <a:t>Перейти</a:t>
            </a:r>
            <a:r>
              <a:rPr lang="en-US" sz="2200" dirty="0">
                <a:ea typeface="+mn-lt"/>
                <a:cs typeface="+mn-lt"/>
              </a:rPr>
              <a:t> к </a:t>
            </a:r>
            <a:r>
              <a:rPr lang="en-US" sz="2200" dirty="0" err="1">
                <a:ea typeface="+mn-lt"/>
                <a:cs typeface="+mn-lt"/>
              </a:rPr>
              <a:t>панели</a:t>
            </a:r>
            <a:r>
              <a:rPr lang="en-US" sz="2200" dirty="0">
                <a:ea typeface="+mn-lt"/>
                <a:cs typeface="+mn-lt"/>
              </a:rPr>
              <a:t> «</a:t>
            </a:r>
            <a:r>
              <a:rPr lang="en-US" sz="2200" dirty="0" err="1">
                <a:ea typeface="+mn-lt"/>
                <a:cs typeface="+mn-lt"/>
              </a:rPr>
              <a:t>Печать</a:t>
            </a:r>
            <a:r>
              <a:rPr lang="en-US" sz="2200" dirty="0">
                <a:ea typeface="+mn-lt"/>
                <a:cs typeface="+mn-lt"/>
              </a:rPr>
              <a:t>».</a:t>
            </a:r>
            <a:endParaRPr lang="en-US" sz="22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7C64-DE90-1403-A435-1A824294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5DC19C-03DA-4066-9FF7-D0BF1BC6D6F6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C0F13-D566-D52F-AF99-A6970778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66" y="1787524"/>
            <a:ext cx="2169584" cy="50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41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Тема Office</vt:lpstr>
      <vt:lpstr>PowerPoint Presentation</vt:lpstr>
      <vt:lpstr>Печать активных листов в Excel</vt:lpstr>
      <vt:lpstr>PowerPoint Presentation</vt:lpstr>
      <vt:lpstr>PowerPoint Presentation</vt:lpstr>
      <vt:lpstr>PowerPoint Presentation</vt:lpstr>
      <vt:lpstr>PowerPoint Presentation</vt:lpstr>
      <vt:lpstr>Печать всей книги Excel</vt:lpstr>
      <vt:lpstr>PowerPoint Presentation</vt:lpstr>
      <vt:lpstr>Печать всей книги в Excel</vt:lpstr>
      <vt:lpstr>Печать всей книги в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Задание области печати в Excel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489</cp:revision>
  <dcterms:created xsi:type="dcterms:W3CDTF">2024-03-17T13:47:27Z</dcterms:created>
  <dcterms:modified xsi:type="dcterms:W3CDTF">2024-03-24T12:02:14Z</dcterms:modified>
</cp:coreProperties>
</file>