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5"/>
    <p:sldMasterId id="2147483666" r:id="rId6"/>
    <p:sldMasterId id="2147483659" r:id="rId7"/>
    <p:sldMasterId id="2147483668" r:id="rId8"/>
  </p:sldMasterIdLst>
  <p:notesMasterIdLst>
    <p:notesMasterId r:id="rId12"/>
  </p:notesMasterIdLst>
  <p:handoutMasterIdLst>
    <p:handoutMasterId r:id="rId13"/>
  </p:handoutMasterIdLst>
  <p:sldIdLst>
    <p:sldId id="457" r:id="rId9"/>
    <p:sldId id="452" r:id="rId10"/>
    <p:sldId id="458" r:id="rId11"/>
  </p:sldIdLst>
  <p:sldSz cx="12192000" cy="6858000"/>
  <p:notesSz cx="10007600" cy="143637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pos="166" userDrawn="1">
          <p15:clr>
            <a:srgbClr val="A4A3A4"/>
          </p15:clr>
        </p15:guide>
        <p15:guide id="7" orient="horz" pos="119" userDrawn="1">
          <p15:clr>
            <a:srgbClr val="A4A3A4"/>
          </p15:clr>
        </p15:guide>
        <p15:guide id="9" orient="horz" pos="2160" userDrawn="1">
          <p15:clr>
            <a:srgbClr val="A4A3A4"/>
          </p15:clr>
        </p15:guide>
        <p15:guide id="10" pos="3840" userDrawn="1">
          <p15:clr>
            <a:srgbClr val="A4A3A4"/>
          </p15:clr>
        </p15:guide>
        <p15:guide id="16" orient="horz" pos="4178" userDrawn="1">
          <p15:clr>
            <a:srgbClr val="A4A3A4"/>
          </p15:clr>
        </p15:guide>
        <p15:guide id="17" pos="7514" userDrawn="1">
          <p15:clr>
            <a:srgbClr val="A4A3A4"/>
          </p15:clr>
        </p15:guide>
        <p15:guide id="19" orient="horz" pos="61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95BB"/>
    <a:srgbClr val="808080"/>
    <a:srgbClr val="003F66"/>
    <a:srgbClr val="E60012"/>
    <a:srgbClr val="DDDDDD"/>
    <a:srgbClr val="002A66"/>
    <a:srgbClr val="CF1818"/>
    <a:srgbClr val="EAECEE"/>
    <a:srgbClr val="CC0000"/>
    <a:srgbClr val="ADADA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淡色スタイル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淡色スタイル 3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269D01E-BC32-4049-B463-5C60D7B0CCD2}" styleName="テーマ スタイル 2 - アクセント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テーマ スタイル 1 - アクセント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15" autoAdjust="0"/>
    <p:restoredTop sz="89207" autoAdjust="0"/>
  </p:normalViewPr>
  <p:slideViewPr>
    <p:cSldViewPr snapToGrid="0" showGuides="1">
      <p:cViewPr varScale="1">
        <p:scale>
          <a:sx n="102" d="100"/>
          <a:sy n="102" d="100"/>
        </p:scale>
        <p:origin x="1224" y="96"/>
      </p:cViewPr>
      <p:guideLst>
        <p:guide pos="166"/>
        <p:guide orient="horz" pos="119"/>
        <p:guide orient="horz" pos="2160"/>
        <p:guide pos="3840"/>
        <p:guide orient="horz" pos="4178"/>
        <p:guide pos="7514"/>
        <p:guide orient="horz" pos="6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0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15" Type="http://schemas.openxmlformats.org/officeDocument/2006/relationships/viewProps" Target="viewProps.xml"/><Relationship Id="rId10" Type="http://schemas.openxmlformats.org/officeDocument/2006/relationships/slide" Target="slides/slide2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6627" cy="720679"/>
          </a:xfrm>
          <a:prstGeom prst="rect">
            <a:avLst/>
          </a:prstGeom>
        </p:spPr>
        <p:txBody>
          <a:bodyPr vert="horz" lIns="139263" tIns="69632" rIns="139263" bIns="69632" rtlCol="0"/>
          <a:lstStyle>
            <a:lvl1pPr algn="l">
              <a:defRPr sz="18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668657" y="0"/>
            <a:ext cx="4336627" cy="720679"/>
          </a:xfrm>
          <a:prstGeom prst="rect">
            <a:avLst/>
          </a:prstGeom>
        </p:spPr>
        <p:txBody>
          <a:bodyPr vert="horz" lIns="139263" tIns="69632" rIns="139263" bIns="69632" rtlCol="0"/>
          <a:lstStyle>
            <a:lvl1pPr algn="r">
              <a:defRPr sz="1800"/>
            </a:lvl1pPr>
          </a:lstStyle>
          <a:p>
            <a:fld id="{2EAA5521-74A0-4497-BD3C-B34596D79315}" type="datetimeFigureOut">
              <a:rPr kumimoji="1" lang="ja-JP" altLang="en-US" smtClean="0"/>
              <a:t>2022/11/10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13643023"/>
            <a:ext cx="4336627" cy="720678"/>
          </a:xfrm>
          <a:prstGeom prst="rect">
            <a:avLst/>
          </a:prstGeom>
        </p:spPr>
        <p:txBody>
          <a:bodyPr vert="horz" lIns="139263" tIns="69632" rIns="139263" bIns="69632" rtlCol="0" anchor="b"/>
          <a:lstStyle>
            <a:lvl1pPr algn="l">
              <a:defRPr sz="18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668657" y="13643023"/>
            <a:ext cx="4336627" cy="720678"/>
          </a:xfrm>
          <a:prstGeom prst="rect">
            <a:avLst/>
          </a:prstGeom>
        </p:spPr>
        <p:txBody>
          <a:bodyPr vert="horz" lIns="139263" tIns="69632" rIns="139263" bIns="69632" rtlCol="0" anchor="b"/>
          <a:lstStyle>
            <a:lvl1pPr algn="r">
              <a:defRPr sz="1800"/>
            </a:lvl1pPr>
          </a:lstStyle>
          <a:p>
            <a:fld id="{DA3E434F-EFAF-4CC8-962E-737203C16E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73599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36627" cy="718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39263" tIns="69632" rIns="139263" bIns="69632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68657" y="0"/>
            <a:ext cx="4336627" cy="718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39263" tIns="69632" rIns="139263" bIns="69632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5900" y="1077913"/>
            <a:ext cx="9575800" cy="5386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00760" y="6822758"/>
            <a:ext cx="8006080" cy="6463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39263" tIns="69632" rIns="139263" bIns="696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3643022"/>
            <a:ext cx="4336627" cy="718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39263" tIns="69632" rIns="139263" bIns="69632" numCol="1" anchor="b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68657" y="13643022"/>
            <a:ext cx="4336627" cy="718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39263" tIns="69632" rIns="139263" bIns="69632" numCol="1" anchor="b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>
              <a:defRPr/>
            </a:pPr>
            <a:fld id="{87A636EC-557D-4F00-BFDF-6F57ED43287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818637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A636EC-557D-4F00-BFDF-6F57ED432879}" type="slidenum">
              <a:rPr lang="en-US" altLang="ja-JP" smtClean="0"/>
              <a:pPr>
                <a:defRPr/>
              </a:pPr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90936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2"/>
          <p:cNvSpPr>
            <a:spLocks noGrp="1"/>
          </p:cNvSpPr>
          <p:nvPr>
            <p:ph type="body" sz="quarter" idx="12" hasCustomPrompt="1"/>
          </p:nvPr>
        </p:nvSpPr>
        <p:spPr>
          <a:xfrm>
            <a:off x="515939" y="3788390"/>
            <a:ext cx="11160124" cy="97024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aseline="0">
                <a:solidFill>
                  <a:schemeClr val="tx1"/>
                </a:solidFill>
                <a:latin typeface="Nissan Pro Regular" panose="02000503030000020003" pitchFamily="50" charset="0"/>
              </a:defRPr>
            </a:lvl1pPr>
          </a:lstStyle>
          <a:p>
            <a:pPr lvl="0"/>
            <a:r>
              <a:rPr kumimoji="1" lang="en-US" altLang="ja-JP" dirty="0"/>
              <a:t>Presentation Title</a:t>
            </a:r>
          </a:p>
        </p:txBody>
      </p:sp>
      <p:sp>
        <p:nvSpPr>
          <p:cNvPr id="7" name="テキスト プレースホルダー 2"/>
          <p:cNvSpPr>
            <a:spLocks noGrp="1"/>
          </p:cNvSpPr>
          <p:nvPr>
            <p:ph type="body" sz="quarter" idx="13" hasCustomPrompt="1"/>
          </p:nvPr>
        </p:nvSpPr>
        <p:spPr>
          <a:xfrm>
            <a:off x="515939" y="4836920"/>
            <a:ext cx="11160124" cy="127049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300" baseline="0">
                <a:solidFill>
                  <a:schemeClr val="tx1"/>
                </a:solidFill>
                <a:latin typeface="Nissan Pro Regular" panose="02000503030000020003" pitchFamily="50" charset="0"/>
              </a:defRPr>
            </a:lvl1pPr>
          </a:lstStyle>
          <a:p>
            <a:pPr lvl="0"/>
            <a:r>
              <a:rPr kumimoji="1" lang="en-US" altLang="ja-JP" dirty="0"/>
              <a:t>Presenter Name, Title</a:t>
            </a:r>
          </a:p>
          <a:p>
            <a:pPr lvl="0"/>
            <a:r>
              <a:rPr kumimoji="1" lang="en-US" altLang="ja-JP" dirty="0"/>
              <a:t>Department/Division</a:t>
            </a:r>
          </a:p>
          <a:p>
            <a:pPr lvl="0"/>
            <a:r>
              <a:rPr kumimoji="1" lang="en-US" altLang="ja-JP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393861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c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29"/>
          <p:cNvSpPr>
            <a:spLocks noChangeShapeType="1"/>
          </p:cNvSpPr>
          <p:nvPr userDrawn="1"/>
        </p:nvSpPr>
        <p:spPr bwMode="auto">
          <a:xfrm>
            <a:off x="407989" y="1614578"/>
            <a:ext cx="11376024" cy="0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" name="タイトル 1"/>
          <p:cNvSpPr txBox="1">
            <a:spLocks/>
          </p:cNvSpPr>
          <p:nvPr userDrawn="1"/>
        </p:nvSpPr>
        <p:spPr>
          <a:xfrm>
            <a:off x="263525" y="188914"/>
            <a:ext cx="4142481" cy="584775"/>
          </a:xfrm>
          <a:prstGeom prst="rect">
            <a:avLst/>
          </a:prstGeom>
        </p:spPr>
        <p:txBody>
          <a:bodyPr wrap="none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457216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91443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1371645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1828861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b="0" kern="0" dirty="0">
                <a:solidFill>
                  <a:schemeClr val="tx1"/>
                </a:solidFill>
                <a:latin typeface="Nissan Pro Bold" panose="02000803050000020004" pitchFamily="50" charset="0"/>
              </a:rPr>
              <a:t>Today’s Expectation</a:t>
            </a:r>
          </a:p>
        </p:txBody>
      </p:sp>
      <p:sp>
        <p:nvSpPr>
          <p:cNvPr id="10" name="Text Box 25"/>
          <p:cNvSpPr txBox="1">
            <a:spLocks noChangeArrowheads="1"/>
          </p:cNvSpPr>
          <p:nvPr userDrawn="1"/>
        </p:nvSpPr>
        <p:spPr bwMode="gray">
          <a:xfrm>
            <a:off x="339642" y="6538771"/>
            <a:ext cx="6470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33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>
              <a:defRPr/>
            </a:pPr>
            <a:fld id="{BE0D9DC2-A27A-4EFB-883B-E13F148AC0E4}" type="slidenum">
              <a:rPr kumimoji="0" lang="en-US" altLang="ja-JP" sz="1200">
                <a:solidFill>
                  <a:srgbClr val="808080"/>
                </a:solidFill>
                <a:latin typeface="Nissan Pro Regular" panose="02000503030000020003" pitchFamily="50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‹#›</a:t>
            </a:fld>
            <a:endParaRPr kumimoji="0" lang="en-US" altLang="ja-JP" sz="1200" dirty="0">
              <a:solidFill>
                <a:srgbClr val="808080"/>
              </a:solidFill>
              <a:latin typeface="Nissan Pro Regular" panose="02000503030000020003" pitchFamily="50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4" name="図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011" y="6559289"/>
            <a:ext cx="925200" cy="19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685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5"/>
          <p:cNvSpPr>
            <a:spLocks noGrp="1"/>
          </p:cNvSpPr>
          <p:nvPr>
            <p:ph type="body" sz="quarter" idx="10" hasCustomPrompt="1"/>
          </p:nvPr>
        </p:nvSpPr>
        <p:spPr>
          <a:xfrm>
            <a:off x="263524" y="208032"/>
            <a:ext cx="11664951" cy="5635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latin typeface="Nissan Pro Bold" panose="02000803050000020004" pitchFamily="50" charset="0"/>
              </a:defRPr>
            </a:lvl1pPr>
          </a:lstStyle>
          <a:p>
            <a:pPr lvl="0"/>
            <a:r>
              <a:rPr kumimoji="1" lang="en-US" altLang="ja-JP" dirty="0"/>
              <a:t>Title, Nissan Pro Bold 32pt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1" hasCustomPrompt="1"/>
          </p:nvPr>
        </p:nvSpPr>
        <p:spPr>
          <a:xfrm>
            <a:off x="270415" y="976343"/>
            <a:ext cx="11658059" cy="446057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n"/>
              <a:defRPr sz="2400" baseline="0">
                <a:latin typeface="Nissan Pro Regular" panose="02000503030000020003" pitchFamily="50" charset="0"/>
              </a:defRPr>
            </a:lvl1pPr>
          </a:lstStyle>
          <a:p>
            <a:pPr lvl="0"/>
            <a:r>
              <a:rPr kumimoji="1" lang="en-US" altLang="ja-JP" dirty="0"/>
              <a:t>Body Title, Nissan Pro Regular 24pt</a:t>
            </a:r>
            <a:endParaRPr kumimoji="1" lang="ja-JP" altLang="en-US" dirty="0"/>
          </a:p>
        </p:txBody>
      </p:sp>
      <p:sp>
        <p:nvSpPr>
          <p:cNvPr id="9" name="テキスト プレースホルダー 7"/>
          <p:cNvSpPr>
            <a:spLocks noGrp="1"/>
          </p:cNvSpPr>
          <p:nvPr>
            <p:ph type="body" sz="quarter" idx="12" hasCustomPrompt="1"/>
          </p:nvPr>
        </p:nvSpPr>
        <p:spPr>
          <a:xfrm>
            <a:off x="270415" y="1422400"/>
            <a:ext cx="11658059" cy="46228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 baseline="0">
                <a:latin typeface="Nissan Pro Regular" panose="02000503030000020003" pitchFamily="50" charset="0"/>
              </a:defRPr>
            </a:lvl1pPr>
          </a:lstStyle>
          <a:p>
            <a:pPr lvl="0"/>
            <a:r>
              <a:rPr kumimoji="1" lang="en-US" altLang="ja-JP" dirty="0"/>
              <a:t>Body Text, Nissan Pro Regular 18pt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987941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19" userDrawn="1">
          <p15:clr>
            <a:srgbClr val="FBAE40"/>
          </p15:clr>
        </p15:guide>
        <p15:guide id="5" orient="horz" pos="61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emplate with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7902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正方形/長方形 5"/>
          <p:cNvSpPr/>
          <p:nvPr userDrawn="1"/>
        </p:nvSpPr>
        <p:spPr>
          <a:xfrm flipH="1">
            <a:off x="-1" y="0"/>
            <a:ext cx="12192000" cy="6858000"/>
          </a:xfrm>
          <a:prstGeom prst="rect">
            <a:avLst/>
          </a:prstGeom>
          <a:gradFill>
            <a:gsLst>
              <a:gs pos="0">
                <a:sysClr val="window" lastClr="FFFFFF">
                  <a:lumMod val="95000"/>
                  <a:alpha val="0"/>
                </a:sysClr>
              </a:gs>
              <a:gs pos="100000">
                <a:srgbClr val="B3B5B5">
                  <a:lumMod val="23000"/>
                  <a:lumOff val="77000"/>
                </a:srgbClr>
              </a:gs>
            </a:gsLst>
            <a:lin ang="36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7" name="Alliance_Labeling"/>
          <p:cNvSpPr txBox="1"/>
          <p:nvPr userDrawn="1"/>
        </p:nvSpPr>
        <p:spPr>
          <a:xfrm>
            <a:off x="10420423" y="6555209"/>
            <a:ext cx="1517577" cy="226591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txBody>
          <a:bodyPr vert="horz" wrap="none" lIns="72000" tIns="36000" rIns="72000" bIns="3600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000" b="0">
                <a:solidFill>
                  <a:srgbClr val="000000"/>
                </a:solidFill>
                <a:latin typeface="Verdana" panose="020B0604030504040204" pitchFamily="34" charset="0"/>
              </a:rPr>
              <a:t>Nissan Confidential C</a:t>
            </a:r>
            <a:endParaRPr kumimoji="1" lang="ja-JP" altLang="en-US" sz="1000" b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110" y="1635979"/>
            <a:ext cx="3337200" cy="7144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16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3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45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61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11" indent="-342911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75" indent="-285759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38" indent="-228608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53" indent="-228608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69" indent="-228608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83" indent="-228608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99" indent="-228608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114" indent="-228608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330" indent="-228608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3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6" algn="l" defTabSz="91443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30" algn="l" defTabSz="91443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45" algn="l" defTabSz="91443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61" algn="l" defTabSz="91443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77" algn="l" defTabSz="91443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91" algn="l" defTabSz="91443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07" algn="l" defTabSz="91443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22" algn="l" defTabSz="91443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userDrawn="1">
          <p15:clr>
            <a:srgbClr val="F26B43"/>
          </p15:clr>
        </p15:guide>
        <p15:guide id="4" orient="horz" pos="4320" userDrawn="1">
          <p15:clr>
            <a:srgbClr val="F26B43"/>
          </p15:clr>
        </p15:guide>
        <p15:guide id="5" userDrawn="1">
          <p15:clr>
            <a:srgbClr val="F26B43"/>
          </p15:clr>
        </p15:guide>
        <p15:guide id="6" pos="7680" userDrawn="1">
          <p15:clr>
            <a:srgbClr val="F26B43"/>
          </p15:clr>
        </p15:guide>
        <p15:guide id="7" pos="325" userDrawn="1">
          <p15:clr>
            <a:srgbClr val="F26B43"/>
          </p15:clr>
        </p15:guide>
        <p15:guide id="8" pos="7355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正方形/長方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ysClr val="window" lastClr="FFFFFF">
                  <a:lumMod val="95000"/>
                  <a:alpha val="0"/>
                </a:sysClr>
              </a:gs>
              <a:gs pos="100000">
                <a:srgbClr val="B3B5B5">
                  <a:lumMod val="23000"/>
                  <a:lumOff val="77000"/>
                </a:srgbClr>
              </a:gs>
            </a:gsLst>
            <a:lin ang="36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9" name="Alliance_Labeling"/>
          <p:cNvSpPr txBox="1"/>
          <p:nvPr userDrawn="1"/>
        </p:nvSpPr>
        <p:spPr>
          <a:xfrm>
            <a:off x="10420423" y="6555209"/>
            <a:ext cx="1517577" cy="226591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txBody>
          <a:bodyPr vert="horz" wrap="none" lIns="72000" tIns="36000" rIns="72000" bIns="3600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000" b="0">
                <a:solidFill>
                  <a:srgbClr val="000000"/>
                </a:solidFill>
                <a:latin typeface="Verdana" panose="020B0604030504040204" pitchFamily="34" charset="0"/>
              </a:rPr>
              <a:t>Nissan Confidential C</a:t>
            </a:r>
            <a:endParaRPr kumimoji="1" lang="ja-JP" altLang="en-US" sz="1000" b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94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25"/>
          <p:cNvSpPr txBox="1">
            <a:spLocks noChangeArrowheads="1"/>
          </p:cNvSpPr>
          <p:nvPr/>
        </p:nvSpPr>
        <p:spPr bwMode="gray">
          <a:xfrm>
            <a:off x="339642" y="6538771"/>
            <a:ext cx="6470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33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>
              <a:defRPr/>
            </a:pPr>
            <a:fld id="{BE0D9DC2-A27A-4EFB-883B-E13F148AC0E4}" type="slidenum">
              <a:rPr kumimoji="0" lang="en-US" altLang="ja-JP" sz="1200">
                <a:solidFill>
                  <a:srgbClr val="808080"/>
                </a:solidFill>
                <a:latin typeface="Nissan Pro Regular" panose="02000503030000020003" pitchFamily="50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‹#›</a:t>
            </a:fld>
            <a:endParaRPr kumimoji="0" lang="en-US" altLang="ja-JP" sz="1200" dirty="0">
              <a:solidFill>
                <a:srgbClr val="808080"/>
              </a:solidFill>
              <a:latin typeface="Nissan Pro Regular" panose="02000503030000020003" pitchFamily="50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Alliance_Labeling"/>
          <p:cNvSpPr txBox="1"/>
          <p:nvPr userDrawn="1"/>
        </p:nvSpPr>
        <p:spPr>
          <a:xfrm>
            <a:off x="10420423" y="6555209"/>
            <a:ext cx="1517577" cy="226591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txBody>
          <a:bodyPr vert="horz" wrap="none" lIns="72000" tIns="36000" rIns="72000" bIns="3600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000" b="0">
                <a:solidFill>
                  <a:srgbClr val="000000"/>
                </a:solidFill>
                <a:latin typeface="Verdana" panose="020B0604030504040204" pitchFamily="34" charset="0"/>
              </a:rPr>
              <a:t>Nissan Confidential C</a:t>
            </a:r>
            <a:endParaRPr kumimoji="1" lang="ja-JP" altLang="en-US" sz="1000" b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011" y="6559289"/>
            <a:ext cx="925200" cy="19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26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7514" userDrawn="1">
          <p15:clr>
            <a:srgbClr val="F26B43"/>
          </p15:clr>
        </p15:guide>
        <p15:guide id="4" pos="166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正方形/長方形 7"/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ysClr val="window" lastClr="FFFFFF">
                  <a:lumMod val="95000"/>
                  <a:alpha val="0"/>
                </a:sysClr>
              </a:gs>
              <a:gs pos="100000">
                <a:srgbClr val="B3B5B5">
                  <a:lumMod val="23000"/>
                  <a:lumOff val="77000"/>
                </a:srgbClr>
              </a:gs>
            </a:gsLst>
            <a:lin ang="36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9" name="Alliance_Labeling"/>
          <p:cNvSpPr txBox="1"/>
          <p:nvPr userDrawn="1"/>
        </p:nvSpPr>
        <p:spPr>
          <a:xfrm>
            <a:off x="10420423" y="6555209"/>
            <a:ext cx="1517577" cy="226591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txBody>
          <a:bodyPr vert="horz" wrap="none" lIns="72000" tIns="36000" rIns="72000" bIns="3600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000" b="0">
                <a:solidFill>
                  <a:srgbClr val="000000"/>
                </a:solidFill>
                <a:latin typeface="Verdana" panose="020B0604030504040204" pitchFamily="34" charset="0"/>
              </a:rPr>
              <a:t>Nissan Confidential C</a:t>
            </a:r>
            <a:endParaRPr kumimoji="1" lang="ja-JP" altLang="en-US" sz="1000" b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329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2"/>
          </p:nvPr>
        </p:nvSpPr>
        <p:spPr>
          <a:xfrm>
            <a:off x="515939" y="3355520"/>
            <a:ext cx="11160124" cy="1403111"/>
          </a:xfrm>
        </p:spPr>
        <p:txBody>
          <a:bodyPr/>
          <a:lstStyle/>
          <a:p>
            <a:r>
              <a:rPr lang="en-US" altLang="ja-JP" dirty="0"/>
              <a:t>NMGR P33 A/B NEW MODEL JUSTIFICATION </a:t>
            </a:r>
          </a:p>
          <a:p>
            <a:r>
              <a:rPr lang="en-US" dirty="0"/>
              <a:t>Backdoor manipulator modernization</a:t>
            </a:r>
            <a:endParaRPr kumimoji="1" lang="ja-JP" altLang="en-US" i="1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ja-JP" i="1" dirty="0"/>
              <a:t>Kadykov, Vladimir</a:t>
            </a:r>
            <a:endParaRPr kumimoji="1" lang="ja-JP" altLang="en-US" i="1" dirty="0"/>
          </a:p>
        </p:txBody>
      </p:sp>
    </p:spTree>
    <p:extLst>
      <p:ext uri="{BB962C8B-B14F-4D97-AF65-F5344CB8AC3E}">
        <p14:creationId xmlns:p14="http://schemas.microsoft.com/office/powerpoint/2010/main" val="3515805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263525" y="208032"/>
            <a:ext cx="11412538" cy="563524"/>
          </a:xfrm>
        </p:spPr>
        <p:txBody>
          <a:bodyPr/>
          <a:lstStyle/>
          <a:p>
            <a:r>
              <a:rPr lang="en-US" altLang="ja-JP" b="0" kern="0" dirty="0">
                <a:solidFill>
                  <a:srgbClr val="000000"/>
                </a:solidFill>
                <a:ea typeface="ＭＳ Ｐゴシック"/>
                <a:cs typeface="+mj-cs"/>
              </a:rPr>
              <a:t>Project summary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1"/>
          </p:nvPr>
        </p:nvSpPr>
        <p:spPr>
          <a:xfrm>
            <a:off x="263525" y="771556"/>
            <a:ext cx="11160126" cy="5702724"/>
          </a:xfrm>
        </p:spPr>
        <p:txBody>
          <a:bodyPr/>
          <a:lstStyle/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F497D"/>
              </a:buClr>
              <a:buNone/>
            </a:pPr>
            <a:r>
              <a:rPr lang="en-US" altLang="ja-JP" sz="2000" u="sng" dirty="0">
                <a:solidFill>
                  <a:srgbClr val="000000"/>
                </a:solidFill>
                <a:ea typeface="ＭＳ Ｐゴシック" pitchFamily="50" charset="-128"/>
              </a:rPr>
              <a:t>Background</a:t>
            </a: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F497D"/>
              </a:buClr>
              <a:buFont typeface="Wingdings 2" pitchFamily="18" charset="2"/>
              <a:buChar char="¢"/>
            </a:pPr>
            <a:r>
              <a:rPr lang="en-US" altLang="ja-JP" sz="2000" i="1" dirty="0">
                <a:solidFill>
                  <a:srgbClr val="000000"/>
                </a:solidFill>
                <a:ea typeface="ＭＳ Ｐゴシック" pitchFamily="50" charset="-128"/>
              </a:rPr>
              <a:t> Due to the launch of a new models P33A/B, it is necessary to change the </a:t>
            </a:r>
            <a:r>
              <a:rPr lang="en-US" altLang="ja-JP" sz="2000" i="1" dirty="0" err="1">
                <a:solidFill>
                  <a:srgbClr val="000000"/>
                </a:solidFill>
                <a:ea typeface="ＭＳ Ｐゴシック" pitchFamily="50" charset="-128"/>
              </a:rPr>
              <a:t>BackDoor</a:t>
            </a:r>
            <a:r>
              <a:rPr lang="en-US" altLang="ja-JP" sz="2000" i="1" dirty="0">
                <a:solidFill>
                  <a:srgbClr val="000000"/>
                </a:solidFill>
                <a:ea typeface="ＭＳ Ｐゴシック" pitchFamily="50" charset="-128"/>
              </a:rPr>
              <a:t> installation equipment.</a:t>
            </a: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F497D"/>
              </a:buClr>
              <a:buNone/>
            </a:pPr>
            <a:endParaRPr lang="en-US" altLang="ja-JP" sz="2000" u="sng" dirty="0">
              <a:solidFill>
                <a:srgbClr val="000000"/>
              </a:solidFill>
              <a:ea typeface="ＭＳ Ｐゴシック" pitchFamily="50" charset="-128"/>
            </a:endParaRP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F497D"/>
              </a:buClr>
              <a:buNone/>
            </a:pPr>
            <a:r>
              <a:rPr lang="en-US" altLang="ja-JP" sz="2000" u="sng" dirty="0">
                <a:solidFill>
                  <a:srgbClr val="000000"/>
                </a:solidFill>
                <a:ea typeface="ＭＳ Ｐゴシック" pitchFamily="50" charset="-128"/>
              </a:rPr>
              <a:t>Scope of work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F497D"/>
              </a:buClr>
              <a:buFont typeface="Wingdings 2" pitchFamily="18" charset="2"/>
              <a:buChar char="¢"/>
            </a:pPr>
            <a:r>
              <a:rPr lang="en-US" altLang="ja-JP" sz="2000" dirty="0">
                <a:solidFill>
                  <a:srgbClr val="000000"/>
                </a:solidFill>
                <a:ea typeface="ＭＳ Ｐゴシック" pitchFamily="50" charset="-128"/>
              </a:rPr>
              <a:t> </a:t>
            </a:r>
            <a:r>
              <a:rPr lang="en-US" altLang="ja-JP" sz="2000" i="1" dirty="0">
                <a:solidFill>
                  <a:srgbClr val="000000"/>
                </a:solidFill>
                <a:ea typeface="ＭＳ Ｐゴシック" pitchFamily="50" charset="-128"/>
              </a:rPr>
              <a:t>Modernization of the back door semi-automatic system</a:t>
            </a:r>
            <a:endParaRPr lang="ru-RU" altLang="ja-JP" sz="2000" i="1" dirty="0">
              <a:solidFill>
                <a:srgbClr val="000000"/>
              </a:solidFill>
              <a:ea typeface="ＭＳ Ｐゴシック" pitchFamily="50" charset="-128"/>
            </a:endParaRP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F497D"/>
              </a:buClr>
              <a:buFont typeface="Wingdings 2" pitchFamily="18" charset="2"/>
              <a:buChar char="¢"/>
            </a:pPr>
            <a:endParaRPr lang="en-US" altLang="ja-JP" sz="2000" i="1" dirty="0">
              <a:solidFill>
                <a:srgbClr val="000000"/>
              </a:solidFill>
              <a:ea typeface="ＭＳ Ｐゴシック" pitchFamily="50" charset="-128"/>
            </a:endParaRP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F497D"/>
              </a:buClr>
              <a:buNone/>
            </a:pPr>
            <a:endParaRPr lang="en-US" altLang="ja-JP" sz="2000" u="sng" dirty="0">
              <a:solidFill>
                <a:srgbClr val="000000"/>
              </a:solidFill>
              <a:ea typeface="ＭＳ Ｐゴシック" pitchFamily="50" charset="-128"/>
            </a:endParaRP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F497D"/>
              </a:buClr>
              <a:buNone/>
            </a:pPr>
            <a:endParaRPr lang="en-US" altLang="ja-JP" sz="2000" u="sng" dirty="0">
              <a:solidFill>
                <a:srgbClr val="000000"/>
              </a:solidFill>
              <a:ea typeface="ＭＳ Ｐゴシック" pitchFamily="50" charset="-128"/>
            </a:endParaRP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F497D"/>
              </a:buClr>
              <a:buNone/>
            </a:pPr>
            <a:endParaRPr lang="en-US" altLang="ja-JP" sz="2000" u="sng" dirty="0">
              <a:solidFill>
                <a:srgbClr val="000000"/>
              </a:solidFill>
              <a:ea typeface="ＭＳ Ｐゴシック" pitchFamily="50" charset="-128"/>
            </a:endParaRP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F497D"/>
              </a:buClr>
              <a:buNone/>
            </a:pPr>
            <a:endParaRPr lang="en-US" altLang="ja-JP" sz="2000" u="sng" dirty="0">
              <a:solidFill>
                <a:srgbClr val="000000"/>
              </a:solidFill>
              <a:ea typeface="ＭＳ Ｐゴシック" pitchFamily="50" charset="-128"/>
            </a:endParaRP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F497D"/>
              </a:buClr>
              <a:buNone/>
            </a:pPr>
            <a:endParaRPr lang="en-US" altLang="ja-JP" sz="2000" u="sng" dirty="0">
              <a:solidFill>
                <a:srgbClr val="000000"/>
              </a:solidFill>
              <a:ea typeface="ＭＳ Ｐゴシック" pitchFamily="50" charset="-128"/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F497D"/>
              </a:buClr>
              <a:buNone/>
            </a:pPr>
            <a:endParaRPr lang="en-US" altLang="ja-JP" sz="2000" u="sng" dirty="0">
              <a:solidFill>
                <a:srgbClr val="000000"/>
              </a:solidFill>
              <a:ea typeface="ＭＳ Ｐゴシック" pitchFamily="50" charset="-128"/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F497D"/>
              </a:buClr>
              <a:buNone/>
            </a:pPr>
            <a:r>
              <a:rPr lang="en-US" altLang="ja-JP" sz="2000" u="sng" dirty="0">
                <a:solidFill>
                  <a:srgbClr val="000000"/>
                </a:solidFill>
                <a:ea typeface="ＭＳ Ｐゴシック" pitchFamily="50" charset="-128"/>
              </a:rPr>
              <a:t>Project timing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F497D"/>
              </a:buClr>
              <a:buFont typeface="Wingdings 2" pitchFamily="18" charset="2"/>
              <a:buChar char="¢"/>
            </a:pPr>
            <a:r>
              <a:rPr lang="en-US" altLang="ja-JP" sz="2000" dirty="0">
                <a:solidFill>
                  <a:srgbClr val="000000"/>
                </a:solidFill>
                <a:ea typeface="ＭＳ Ｐゴシック" pitchFamily="50" charset="-128"/>
              </a:rPr>
              <a:t> Contract                   </a:t>
            </a:r>
            <a:r>
              <a:rPr lang="en-US" altLang="ja-JP" sz="2000" i="1" dirty="0">
                <a:solidFill>
                  <a:srgbClr val="000000"/>
                </a:solidFill>
                <a:ea typeface="ＭＳ Ｐゴシック" pitchFamily="50" charset="-128"/>
              </a:rPr>
              <a:t>Feb`21</a:t>
            </a:r>
            <a:endParaRPr lang="en-US" altLang="ja-JP" sz="2000" dirty="0">
              <a:solidFill>
                <a:srgbClr val="000000"/>
              </a:solidFill>
              <a:ea typeface="ＭＳ Ｐゴシック" pitchFamily="50" charset="-128"/>
            </a:endParaRP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F497D"/>
              </a:buClr>
              <a:buFont typeface="Wingdings 2" pitchFamily="18" charset="2"/>
              <a:buChar char="¢"/>
            </a:pPr>
            <a:r>
              <a:rPr lang="en-US" altLang="ja-JP" sz="2000" dirty="0">
                <a:solidFill>
                  <a:srgbClr val="000000"/>
                </a:solidFill>
                <a:ea typeface="ＭＳ Ｐゴシック" pitchFamily="50" charset="-128"/>
              </a:rPr>
              <a:t> Manufacturing         </a:t>
            </a:r>
            <a:r>
              <a:rPr lang="en-US" altLang="ja-JP" sz="2000" i="1" dirty="0">
                <a:solidFill>
                  <a:srgbClr val="000000"/>
                </a:solidFill>
                <a:ea typeface="ＭＳ Ｐゴシック" pitchFamily="50" charset="-128"/>
              </a:rPr>
              <a:t>Sep`21</a:t>
            </a:r>
            <a:endParaRPr lang="en-US" altLang="ja-JP" sz="2000" dirty="0">
              <a:solidFill>
                <a:srgbClr val="000000"/>
              </a:solidFill>
              <a:ea typeface="ＭＳ Ｐゴシック" pitchFamily="50" charset="-128"/>
            </a:endParaRP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F497D"/>
              </a:buClr>
              <a:buFont typeface="Wingdings 2" pitchFamily="18" charset="2"/>
              <a:buChar char="¢"/>
            </a:pPr>
            <a:r>
              <a:rPr lang="en-US" altLang="ja-JP" sz="2000" dirty="0">
                <a:solidFill>
                  <a:srgbClr val="000000"/>
                </a:solidFill>
                <a:ea typeface="ＭＳ Ｐゴシック" pitchFamily="50" charset="-128"/>
              </a:rPr>
              <a:t> Installation               </a:t>
            </a:r>
            <a:r>
              <a:rPr lang="en-US" altLang="ja-JP" sz="2000" i="1" dirty="0">
                <a:solidFill>
                  <a:srgbClr val="000000"/>
                </a:solidFill>
                <a:ea typeface="ＭＳ Ｐゴシック" pitchFamily="50" charset="-128"/>
              </a:rPr>
              <a:t>Jan`22</a:t>
            </a:r>
            <a:endParaRPr lang="en-US" altLang="ja-JP" sz="2000" dirty="0">
              <a:solidFill>
                <a:srgbClr val="000000"/>
              </a:solidFill>
              <a:ea typeface="ＭＳ Ｐゴシック" pitchFamily="50" charset="-128"/>
            </a:endParaRP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F497D"/>
              </a:buClr>
              <a:buFont typeface="Wingdings 2" pitchFamily="18" charset="2"/>
              <a:buChar char="¢"/>
            </a:pPr>
            <a:r>
              <a:rPr lang="en-US" altLang="ja-JP" sz="2000" dirty="0">
                <a:solidFill>
                  <a:srgbClr val="000000"/>
                </a:solidFill>
                <a:ea typeface="ＭＳ Ｐゴシック" pitchFamily="50" charset="-128"/>
              </a:rPr>
              <a:t> Sign-off                    </a:t>
            </a:r>
            <a:r>
              <a:rPr lang="en-US" altLang="ja-JP" sz="2000" i="1" dirty="0">
                <a:solidFill>
                  <a:srgbClr val="000000"/>
                </a:solidFill>
                <a:ea typeface="ＭＳ Ｐゴシック" pitchFamily="50" charset="-128"/>
              </a:rPr>
              <a:t>Jun`22</a:t>
            </a:r>
            <a:endParaRPr lang="ru-RU" altLang="ja-JP" sz="2000" dirty="0">
              <a:solidFill>
                <a:srgbClr val="000000"/>
              </a:solidFill>
              <a:ea typeface="ＭＳ Ｐゴシック" pitchFamily="50" charset="-128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73" y="2644614"/>
            <a:ext cx="3457574" cy="2104940"/>
          </a:xfrm>
          <a:prstGeom prst="rect">
            <a:avLst/>
          </a:prstGeom>
        </p:spPr>
      </p:pic>
      <p:grpSp>
        <p:nvGrpSpPr>
          <p:cNvPr id="5" name="グループ化 19"/>
          <p:cNvGrpSpPr/>
          <p:nvPr/>
        </p:nvGrpSpPr>
        <p:grpSpPr>
          <a:xfrm>
            <a:off x="6762431" y="3402390"/>
            <a:ext cx="4913632" cy="3034911"/>
            <a:chOff x="39311" y="4087043"/>
            <a:chExt cx="3877362" cy="2505126"/>
          </a:xfrm>
        </p:grpSpPr>
        <p:cxnSp>
          <p:nvCxnSpPr>
            <p:cNvPr id="6" name="Прямая соединительная линия 6"/>
            <p:cNvCxnSpPr/>
            <p:nvPr/>
          </p:nvCxnSpPr>
          <p:spPr>
            <a:xfrm flipH="1" flipV="1">
              <a:off x="358093" y="4367294"/>
              <a:ext cx="5301" cy="2003702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11"/>
            <p:cNvSpPr txBox="1"/>
            <p:nvPr/>
          </p:nvSpPr>
          <p:spPr>
            <a:xfrm>
              <a:off x="39311" y="4087043"/>
              <a:ext cx="11757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sz="1400" b="1"/>
              </a:lvl1pPr>
            </a:lstStyle>
            <a:p>
              <a:r>
                <a:rPr lang="en-US" dirty="0"/>
                <a:t>M Rub</a:t>
              </a:r>
              <a:endParaRPr lang="ru-RU" dirty="0"/>
            </a:p>
          </p:txBody>
        </p:sp>
        <p:cxnSp>
          <p:nvCxnSpPr>
            <p:cNvPr id="8" name="Прямая соединительная линия 6"/>
            <p:cNvCxnSpPr/>
            <p:nvPr/>
          </p:nvCxnSpPr>
          <p:spPr>
            <a:xfrm flipV="1">
              <a:off x="195290" y="6019966"/>
              <a:ext cx="3721383" cy="42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Прямоугольник 9"/>
            <p:cNvSpPr/>
            <p:nvPr/>
          </p:nvSpPr>
          <p:spPr>
            <a:xfrm>
              <a:off x="854344" y="5539496"/>
              <a:ext cx="237481" cy="48652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0" name="テキスト ボックス 116"/>
            <p:cNvSpPr txBox="1"/>
            <p:nvPr/>
          </p:nvSpPr>
          <p:spPr>
            <a:xfrm>
              <a:off x="566364" y="6058664"/>
              <a:ext cx="1022997" cy="5335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Backdoor </a:t>
              </a:r>
              <a:r>
                <a:rPr lang="en-US" sz="1200" dirty="0" err="1"/>
                <a:t>manip</a:t>
              </a:r>
              <a:r>
                <a:rPr lang="en-US" sz="1200" dirty="0"/>
                <a:t>. mod-n</a:t>
              </a:r>
              <a:endParaRPr lang="ru-RU" sz="1200" i="1" dirty="0"/>
            </a:p>
            <a:p>
              <a:r>
                <a:rPr lang="en-US" sz="1200" dirty="0"/>
                <a:t>budget</a:t>
              </a:r>
              <a:r>
                <a:rPr lang="ru-RU" sz="1200" i="1" dirty="0"/>
                <a:t> </a:t>
              </a:r>
              <a:endParaRPr lang="en-US" sz="1200" i="1" dirty="0"/>
            </a:p>
          </p:txBody>
        </p:sp>
        <p:sp>
          <p:nvSpPr>
            <p:cNvPr id="11" name="テキスト ボックス 116"/>
            <p:cNvSpPr txBox="1"/>
            <p:nvPr/>
          </p:nvSpPr>
          <p:spPr>
            <a:xfrm>
              <a:off x="1451145" y="6064920"/>
              <a:ext cx="8132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Saving</a:t>
              </a:r>
            </a:p>
          </p:txBody>
        </p:sp>
        <p:cxnSp>
          <p:nvCxnSpPr>
            <p:cNvPr id="12" name="直線コネクタ 71"/>
            <p:cNvCxnSpPr/>
            <p:nvPr/>
          </p:nvCxnSpPr>
          <p:spPr>
            <a:xfrm>
              <a:off x="811473" y="5533317"/>
              <a:ext cx="18510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テキスト ボックス 116"/>
            <p:cNvSpPr txBox="1"/>
            <p:nvPr/>
          </p:nvSpPr>
          <p:spPr>
            <a:xfrm>
              <a:off x="2255879" y="6071555"/>
              <a:ext cx="813222" cy="381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1" dirty="0"/>
                <a:t>This PR</a:t>
              </a:r>
            </a:p>
            <a:p>
              <a:r>
                <a:rPr lang="en-US" sz="1200" b="1" dirty="0"/>
                <a:t>amount</a:t>
              </a:r>
            </a:p>
          </p:txBody>
        </p:sp>
        <p:sp>
          <p:nvSpPr>
            <p:cNvPr id="14" name="テキスト ボックス 116"/>
            <p:cNvSpPr txBox="1"/>
            <p:nvPr/>
          </p:nvSpPr>
          <p:spPr>
            <a:xfrm>
              <a:off x="788865" y="5332603"/>
              <a:ext cx="1207496" cy="228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ru-RU" sz="1200" i="1" dirty="0"/>
                <a:t>16960 </a:t>
              </a:r>
              <a:r>
                <a:rPr lang="en-US" sz="1200" i="1" dirty="0" err="1"/>
                <a:t>KRub</a:t>
              </a:r>
              <a:endParaRPr lang="en-US" sz="1200" i="1" dirty="0"/>
            </a:p>
          </p:txBody>
        </p:sp>
        <p:sp>
          <p:nvSpPr>
            <p:cNvPr id="15" name="テキスト ボックス 116"/>
            <p:cNvSpPr txBox="1"/>
            <p:nvPr/>
          </p:nvSpPr>
          <p:spPr>
            <a:xfrm>
              <a:off x="2269734" y="5205391"/>
              <a:ext cx="879416" cy="228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ru-RU" sz="1200" b="1" i="1" dirty="0"/>
                <a:t>14733</a:t>
              </a:r>
              <a:r>
                <a:rPr lang="en-US" sz="1200" b="1" i="1" dirty="0"/>
                <a:t> </a:t>
              </a:r>
              <a:r>
                <a:rPr lang="en-US" sz="1200" b="1" i="1" dirty="0" err="1"/>
                <a:t>kRub</a:t>
              </a:r>
              <a:endParaRPr lang="en-US" sz="1200" b="1" i="1" dirty="0"/>
            </a:p>
          </p:txBody>
        </p:sp>
        <p:sp>
          <p:nvSpPr>
            <p:cNvPr id="16" name="角丸四角形 79"/>
            <p:cNvSpPr/>
            <p:nvPr/>
          </p:nvSpPr>
          <p:spPr bwMode="auto">
            <a:xfrm>
              <a:off x="2244613" y="5199041"/>
              <a:ext cx="904535" cy="1299124"/>
            </a:xfrm>
            <a:prstGeom prst="round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7" name="Прямоугольник 9"/>
            <p:cNvSpPr/>
            <p:nvPr/>
          </p:nvSpPr>
          <p:spPr>
            <a:xfrm>
              <a:off x="2372102" y="5673195"/>
              <a:ext cx="237481" cy="34677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テキスト プレースホルダー 3"/>
          <p:cNvSpPr>
            <a:spLocks noGrp="1"/>
          </p:cNvSpPr>
          <p:nvPr>
            <p:ph type="body" sz="quarter" idx="11"/>
          </p:nvPr>
        </p:nvSpPr>
        <p:spPr>
          <a:xfrm>
            <a:off x="6960099" y="2719717"/>
            <a:ext cx="4715964" cy="682040"/>
          </a:xfrm>
        </p:spPr>
        <p:txBody>
          <a:bodyPr/>
          <a:lstStyle/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F497D"/>
              </a:buClr>
              <a:buNone/>
            </a:pPr>
            <a:r>
              <a:rPr lang="en-US" altLang="ja-JP" sz="2000" u="sng" dirty="0">
                <a:solidFill>
                  <a:srgbClr val="000000"/>
                </a:solidFill>
                <a:ea typeface="ＭＳ Ｐゴシック" pitchFamily="50" charset="-128"/>
              </a:rPr>
              <a:t>Budget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F497D"/>
              </a:buClr>
              <a:buFont typeface="Wingdings 2" pitchFamily="18" charset="2"/>
              <a:buChar char="¢"/>
            </a:pPr>
            <a:r>
              <a:rPr lang="en-US" altLang="ja-JP" sz="2000" i="1" dirty="0">
                <a:solidFill>
                  <a:srgbClr val="000000"/>
                </a:solidFill>
                <a:ea typeface="ＭＳ Ｐゴシック" pitchFamily="50" charset="-128"/>
              </a:rPr>
              <a:t> WBS-P-P33B2P/PT/PTC1/001</a:t>
            </a:r>
            <a:endParaRPr lang="en-US" altLang="ja-JP" sz="2000" dirty="0">
              <a:solidFill>
                <a:srgbClr val="000000"/>
              </a:solidFill>
              <a:ea typeface="ＭＳ Ｐゴシック" pitchFamily="50" charset="-128"/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F497D"/>
              </a:buClr>
              <a:buFont typeface="Wingdings 2" pitchFamily="18" charset="2"/>
              <a:buChar char="¢"/>
            </a:pPr>
            <a:endParaRPr lang="en-US" altLang="ja-JP" sz="2000" dirty="0">
              <a:solidFill>
                <a:srgbClr val="000000"/>
              </a:solidFill>
              <a:ea typeface="ＭＳ Ｐゴシック" pitchFamily="50" charset="-128"/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>
            <a:off x="8726750" y="5323982"/>
            <a:ext cx="12928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116"/>
          <p:cNvSpPr txBox="1"/>
          <p:nvPr/>
        </p:nvSpPr>
        <p:spPr>
          <a:xfrm>
            <a:off x="8603625" y="5115032"/>
            <a:ext cx="15302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200" i="1" dirty="0"/>
              <a:t>2227 </a:t>
            </a:r>
            <a:r>
              <a:rPr lang="en-US" sz="1200" i="1" dirty="0" err="1"/>
              <a:t>KRub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2462690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123714" y="3136612"/>
            <a:ext cx="19445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dirty="0">
                <a:latin typeface="Nissan Pro Regular" panose="02000503030000020003" pitchFamily="50" charset="0"/>
              </a:rPr>
              <a:t>Thank you</a:t>
            </a:r>
            <a:endParaRPr kumimoji="1" lang="ja-JP" altLang="en-US" sz="3200" dirty="0">
              <a:latin typeface="Nissan Pro Regular" panose="020005030300000200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461841"/>
      </p:ext>
    </p:extLst>
  </p:cSld>
  <p:clrMapOvr>
    <a:masterClrMapping/>
  </p:clrMapOvr>
</p:sld>
</file>

<file path=ppt/theme/theme1.xml><?xml version="1.0" encoding="utf-8"?>
<a:theme xmlns:a="http://schemas.openxmlformats.org/drawingml/2006/main" name="1. Cover Slide">
  <a:themeElements>
    <a:clrScheme name="Corporate Color">
      <a:dk1>
        <a:srgbClr val="000000"/>
      </a:dk1>
      <a:lt1>
        <a:srgbClr val="FFFFFF"/>
      </a:lt1>
      <a:dk2>
        <a:srgbClr val="003F66"/>
      </a:dk2>
      <a:lt2>
        <a:srgbClr val="5795BB"/>
      </a:lt2>
      <a:accent1>
        <a:srgbClr val="000000"/>
      </a:accent1>
      <a:accent2>
        <a:srgbClr val="003F66"/>
      </a:accent2>
      <a:accent3>
        <a:srgbClr val="5795BB"/>
      </a:accent3>
      <a:accent4>
        <a:srgbClr val="999999"/>
      </a:accent4>
      <a:accent5>
        <a:srgbClr val="666666"/>
      </a:accent5>
      <a:accent6>
        <a:srgbClr val="4C4C4C"/>
      </a:accent6>
      <a:hlink>
        <a:srgbClr val="0070C0"/>
      </a:hlink>
      <a:folHlink>
        <a:srgbClr val="7F7F7F"/>
      </a:folHlink>
    </a:clrScheme>
    <a:fontScheme name="Corporate Font">
      <a:majorFont>
        <a:latin typeface="Nissan Pro Regular"/>
        <a:ea typeface="メイリオ"/>
        <a:cs typeface=""/>
      </a:majorFont>
      <a:minorFont>
        <a:latin typeface="Nissan Pro Regular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デザインの設定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デザインの設定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デザインの設定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デザインの設定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デザインの設定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デザインの設定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デザインの設定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デザインの設定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デザインの設定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デザインの設定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デザインの設定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デザインの設定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. Expec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porate Font">
      <a:majorFont>
        <a:latin typeface="Nissan Pro Regular"/>
        <a:ea typeface="メイリオ"/>
        <a:cs typeface=""/>
      </a:majorFont>
      <a:minorFont>
        <a:latin typeface="Nissan Pro Regular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. Blank Slide">
  <a:themeElements>
    <a:clrScheme name="Corporate Color">
      <a:dk1>
        <a:srgbClr val="000000"/>
      </a:dk1>
      <a:lt1>
        <a:srgbClr val="FFFFFF"/>
      </a:lt1>
      <a:dk2>
        <a:srgbClr val="003F66"/>
      </a:dk2>
      <a:lt2>
        <a:srgbClr val="5795BB"/>
      </a:lt2>
      <a:accent1>
        <a:srgbClr val="000000"/>
      </a:accent1>
      <a:accent2>
        <a:srgbClr val="003F66"/>
      </a:accent2>
      <a:accent3>
        <a:srgbClr val="5795BB"/>
      </a:accent3>
      <a:accent4>
        <a:srgbClr val="999999"/>
      </a:accent4>
      <a:accent5>
        <a:srgbClr val="666666"/>
      </a:accent5>
      <a:accent6>
        <a:srgbClr val="4C4C4C"/>
      </a:accent6>
      <a:hlink>
        <a:srgbClr val="0070C0"/>
      </a:hlink>
      <a:folHlink>
        <a:srgbClr val="7F7F7F"/>
      </a:folHlink>
    </a:clrScheme>
    <a:fontScheme name="Corporate Font">
      <a:majorFont>
        <a:latin typeface="Nissan Pro Regular"/>
        <a:ea typeface="メイリオ"/>
        <a:cs typeface=""/>
      </a:majorFont>
      <a:minorFont>
        <a:latin typeface="Nissan Pro Regular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. Blank Slide with Patter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porate Font">
      <a:majorFont>
        <a:latin typeface="Nissan Pro Regular"/>
        <a:ea typeface="メイリオ"/>
        <a:cs typeface=""/>
      </a:majorFont>
      <a:minorFont>
        <a:latin typeface="Nissan Pro Regular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/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b29f5cf-34e3-46fa-9b21-9c38847562b5">
      <Value>7</Value>
      <Value>3</Value>
    </TaxCatchAll>
    <LifeCycle_x0020_Expiration xmlns="3b29f5cf-34e3-46fa-9b21-9c38847562b5"/>
    <if3f0f09b0384dd3b3be0f4265333d1c xmlns="3b29f5cf-34e3-46fa-9b21-9c38847562b5">
      <Terms xmlns="http://schemas.microsoft.com/office/infopath/2007/PartnerControls">
        <TermInfo xmlns="http://schemas.microsoft.com/office/infopath/2007/PartnerControls">
          <TermName xmlns="http://schemas.microsoft.com/office/infopath/2007/PartnerControls">Nissan Internal</TermName>
          <TermId xmlns="http://schemas.microsoft.com/office/infopath/2007/PartnerControls">98644fb5-eaf3-4003-b8e2-9f24266671c5</TermId>
        </TermInfo>
      </Terms>
    </if3f0f09b0384dd3b3be0f4265333d1c>
    <Search_x0020_Expiration xmlns="3b29f5cf-34e3-46fa-9b21-9c38847562b5"/>
    <eee663f556754be6818892a8878520cc xmlns="3b29f5cf-34e3-46fa-9b21-9c38847562b5">
      <Terms xmlns="http://schemas.microsoft.com/office/infopath/2007/PartnerControls">
        <TermInfo xmlns="http://schemas.microsoft.com/office/infopath/2007/PartnerControls">
          <TermName xmlns="http://schemas.microsoft.com/office/infopath/2007/PartnerControls">Nissan All Regions</TermName>
          <TermId xmlns="http://schemas.microsoft.com/office/infopath/2007/PartnerControls">6d2e7678-d5c6-4804-9727-9dad891a8e55</TermId>
        </TermInfo>
      </Terms>
    </eee663f556754be6818892a8878520cc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2BCDF0E4EB8C45B974FB7D2C5DFB32" ma:contentTypeVersion="0" ma:contentTypeDescription="Create a new document." ma:contentTypeScope="" ma:versionID="7c3d8620d1deab3e9e7894614eeb5b42">
  <xsd:schema xmlns:xsd="http://www.w3.org/2001/XMLSchema" xmlns:xs="http://www.w3.org/2001/XMLSchema" xmlns:p="http://schemas.microsoft.com/office/2006/metadata/properties" xmlns:ns2="3b29f5cf-34e3-46fa-9b21-9c38847562b5" targetNamespace="http://schemas.microsoft.com/office/2006/metadata/properties" ma:root="true" ma:fieldsID="8f02f7456d4718f4b40c9e37b4a2cc0e" ns2:_="">
    <xsd:import namespace="3b29f5cf-34e3-46fa-9b21-9c38847562b5"/>
    <xsd:element name="properties">
      <xsd:complexType>
        <xsd:sequence>
          <xsd:element name="documentManagement">
            <xsd:complexType>
              <xsd:all>
                <xsd:element ref="ns2:if3f0f09b0384dd3b3be0f4265333d1c" minOccurs="0"/>
                <xsd:element ref="ns2:TaxCatchAll" minOccurs="0"/>
                <xsd:element ref="ns2:TaxCatchAllLabel" minOccurs="0"/>
                <xsd:element ref="ns2:eee663f556754be6818892a8878520cc" minOccurs="0"/>
                <xsd:element ref="ns2:Search_x0020_Expiration"/>
                <xsd:element ref="ns2:LifeCycle_x0020_Expiration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29f5cf-34e3-46fa-9b21-9c38847562b5" elementFormDefault="qualified">
    <xsd:import namespace="http://schemas.microsoft.com/office/2006/documentManagement/types"/>
    <xsd:import namespace="http://schemas.microsoft.com/office/infopath/2007/PartnerControls"/>
    <xsd:element name="if3f0f09b0384dd3b3be0f4265333d1c" ma:index="8" ma:taxonomy="true" ma:internalName="if3f0f09b0384dd3b3be0f4265333d1c" ma:taxonomyFieldName="Nissan_x0020_Security_x0020_Classification" ma:displayName="Nissan Security Classification" ma:default="7;#Nissan Internal|98644fb5-eaf3-4003-b8e2-9f24266671c5" ma:fieldId="{2f3f0f09-b038-4dd3-b3be-0f4265333d1c}" ma:sspId="1736571d-8b46-4fd7-b792-14839aa316c5" ma:termSetId="94a6ec49-38fe-40fe-990e-156e21d712d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hidden="true" ma:list="{b09b8f35-89f0-42bd-8b9a-af752983b9eb}" ma:internalName="TaxCatchAll" ma:showField="CatchAllData" ma:web="3b29f5cf-34e3-46fa-9b21-9c38847562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b09b8f35-89f0-42bd-8b9a-af752983b9eb}" ma:internalName="TaxCatchAllLabel" ma:readOnly="true" ma:showField="CatchAllDataLabel" ma:web="3b29f5cf-34e3-46fa-9b21-9c38847562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eee663f556754be6818892a8878520cc" ma:index="12" ma:taxonomy="true" ma:internalName="eee663f556754be6818892a8878520cc" ma:taxonomyFieldName="Nissan_x0020_Relevant_x0020_Region" ma:displayName="Nissan Relevant Region" ma:default="3;#Nissan All Regions|6d2e7678-d5c6-4804-9727-9dad891a8e55" ma:fieldId="{eee663f5-5675-4be6-8188-92a8878520cc}" ma:sspId="1736571d-8b46-4fd7-b792-14839aa316c5" ma:termSetId="943d16f1-812d-4df2-b93d-22f95a6bed2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earch_x0020_Expiration" ma:index="14" ma:displayName="Search Expiration" ma:format="DateOnly" ma:internalName="Search_x0020_Expiration">
      <xsd:simpleType>
        <xsd:restriction base="dms:DateTime"/>
      </xsd:simpleType>
    </xsd:element>
    <xsd:element name="LifeCycle_x0020_Expiration" ma:index="15" ma:displayName="LifeCycle Expiration" ma:format="DateOnly" ma:internalName="LifeCycle_x0020_Expiration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F7788A-C23C-465D-8064-A50C91A5D78E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CEDDF703-E9F5-456C-BB9E-9A3971734E17}">
  <ds:schemaRefs>
    <ds:schemaRef ds:uri="http://purl.org/dc/elements/1.1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3b29f5cf-34e3-46fa-9b21-9c38847562b5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C978CB5E-DCDF-4123-8B1F-4541C3EC9CD0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5770BC03-7874-4609-8C05-FF651030C3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29f5cf-34e3-46fa-9b21-9c38847562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8634</TotalTime>
  <Words>100</Words>
  <Application>Microsoft Office PowerPoint</Application>
  <PresentationFormat>Широкоэкранный</PresentationFormat>
  <Paragraphs>34</Paragraphs>
  <Slides>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3</vt:i4>
      </vt:variant>
    </vt:vector>
  </HeadingPairs>
  <TitlesOfParts>
    <vt:vector size="14" baseType="lpstr">
      <vt:lpstr>Arial</vt:lpstr>
      <vt:lpstr>Calibri</vt:lpstr>
      <vt:lpstr>Nissan Pro Bold</vt:lpstr>
      <vt:lpstr>Nissan Pro Regular</vt:lpstr>
      <vt:lpstr>Verdana</vt:lpstr>
      <vt:lpstr>Wingdings</vt:lpstr>
      <vt:lpstr>Wingdings 2</vt:lpstr>
      <vt:lpstr>1. Cover Slide</vt:lpstr>
      <vt:lpstr>2. Expectation</vt:lpstr>
      <vt:lpstr>3. Blank Slide</vt:lpstr>
      <vt:lpstr>4. Blank Slide with Pattern</vt:lpstr>
      <vt:lpstr>Презентация PowerPoint</vt:lpstr>
      <vt:lpstr>Презентация PowerPoint</vt:lpstr>
      <vt:lpstr>Презентация PowerPoint</vt:lpstr>
    </vt:vector>
  </TitlesOfParts>
  <Company>INFORMATION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Kadykov, Vladimir</dc:creator>
  <cp:keywords>Alliance;N-C;Nissan Confidential C</cp:keywords>
  <cp:lastModifiedBy>Kadykov, Vladimir</cp:lastModifiedBy>
  <cp:revision>361</cp:revision>
  <cp:lastPrinted>2020-05-13T04:25:47Z</cp:lastPrinted>
  <dcterms:created xsi:type="dcterms:W3CDTF">2012-03-12T00:47:51Z</dcterms:created>
  <dcterms:modified xsi:type="dcterms:W3CDTF">2022-11-10T07:01:15Z</dcterms:modified>
  <cp:category>N-C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ExpireDate">
    <vt:lpwstr>2017-03-13T00:00:00Z</vt:lpwstr>
  </property>
  <property fmtid="{D5CDD505-2E9C-101B-9397-08002B2CF9AE}" pid="3" name="ItemRetentionFormula">
    <vt:lpwstr/>
  </property>
  <property fmtid="{D5CDD505-2E9C-101B-9397-08002B2CF9AE}" pid="4" name="_dlc_policyId">
    <vt:lpwstr>0x01010066E3D1BD537B466A9FB4715B858074E90086CBB1B2C534404481B05826C05EBC4F|473777199</vt:lpwstr>
  </property>
  <property fmtid="{D5CDD505-2E9C-101B-9397-08002B2CF9AE}" pid="5" name="ACP_Nissan_SecurityClassification">
    <vt:lpwstr>4;#CU/NC|e41da57d-3dff-4267-98d4-5ef0a8afe73e</vt:lpwstr>
  </property>
  <property fmtid="{D5CDD505-2E9C-101B-9397-08002B2CF9AE}" pid="6" name="ACP_Nissan_DocumentType">
    <vt:lpwstr/>
  </property>
  <property fmtid="{D5CDD505-2E9C-101B-9397-08002B2CF9AE}" pid="7" name="ACP_OwnerOrganization">
    <vt:lpwstr/>
  </property>
  <property fmtid="{D5CDD505-2E9C-101B-9397-08002B2CF9AE}" pid="8" name="ACP_Nissan_RelevantRegion">
    <vt:lpwstr/>
  </property>
  <property fmtid="{D5CDD505-2E9C-101B-9397-08002B2CF9AE}" pid="9" name="ContentTypeId">
    <vt:lpwstr>0x0101001E2BCDF0E4EB8C45B974FB7D2C5DFB32</vt:lpwstr>
  </property>
  <property fmtid="{D5CDD505-2E9C-101B-9397-08002B2CF9AE}" pid="10" name="_dlc_ItemStageId">
    <vt:lpwstr>1</vt:lpwstr>
  </property>
  <property fmtid="{D5CDD505-2E9C-101B-9397-08002B2CF9AE}" pid="11" name="_dlc_LastRun">
    <vt:lpwstr>03/19/2017 01:29:10</vt:lpwstr>
  </property>
  <property fmtid="{D5CDD505-2E9C-101B-9397-08002B2CF9AE}" pid="12" name="_AdHocReviewCycleID">
    <vt:i4>-379568173</vt:i4>
  </property>
  <property fmtid="{D5CDD505-2E9C-101B-9397-08002B2CF9AE}" pid="13" name="_NewReviewCycle">
    <vt:lpwstr/>
  </property>
  <property fmtid="{D5CDD505-2E9C-101B-9397-08002B2CF9AE}" pid="14" name="_EmailSubject">
    <vt:lpwstr>Форма презентации для Justification (обоснования) проектов P33B</vt:lpwstr>
  </property>
  <property fmtid="{D5CDD505-2E9C-101B-9397-08002B2CF9AE}" pid="15" name="_AuthorEmail">
    <vt:lpwstr>OOrlov@nissan.ru</vt:lpwstr>
  </property>
  <property fmtid="{D5CDD505-2E9C-101B-9397-08002B2CF9AE}" pid="16" name="_AuthorEmailDisplayName">
    <vt:lpwstr>Orlov, Oleg</vt:lpwstr>
  </property>
  <property fmtid="{D5CDD505-2E9C-101B-9397-08002B2CF9AE}" pid="17" name="_PreviousAdHocReviewCycleID">
    <vt:i4>1683971329</vt:i4>
  </property>
</Properties>
</file>