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F34B-2BDF-49FE-99F5-C9C8C4B77D53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70D-C95F-453C-9318-0E527E0E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9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A70D-C95F-453C-9318-0E527E0E4E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2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66E97-93D8-4754-82B2-AB010C2C5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F89125-16DE-40B0-9861-5792E93BC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49D16E-CA00-47C5-B786-73A8C9FF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E3BAA-CE5C-4918-9EDD-6A9894B6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EE741-F191-4D6F-9CD8-20111A5D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1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C066A-5744-45F8-AD75-B3FFAC4D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15F41F-F4C2-4BFC-9C0E-F9D3D1D53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553900-FB0E-4573-A590-180D6595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A7283B-872D-42D9-A925-9FA38984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1604CA-5654-4078-97B6-219BC3D3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123C23-9A35-4434-AB8D-DD3A39150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F00090-9AF6-463E-BEED-7A5C21E3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95657-3E06-46A0-AEF1-088C3353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66F3A8-91EC-4AFF-AA08-480AECFE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6FD2BE-075A-47D1-80FD-A1597A9C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9D4CA-5A12-436C-B01C-1B57913E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C546F-4360-4534-8B7E-7E72A6E2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6286D9-8780-4961-AD44-92EFE8DC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2F942-55A6-4277-A2F0-C7D21D30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E116C6-1A84-45CC-8DFA-581775D4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31CB5-F2C0-4357-9AA9-F243A7A8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898878-C356-4115-8F7D-E8C284B7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B09D12-020F-48AC-A740-1CB93876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7872B-BC30-4FAC-AE8E-CEB17732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7D0FC1-C20F-4AA0-8EC6-B6ADF8A4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10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CA8F4-1F91-4216-9549-3BBDBCF4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3AEC4-355E-42AC-96C0-E6AAB3739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C0F867-4FD5-4DA3-99C3-758A37ABB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6E970A-6594-410F-B40C-CBCC5C9A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0B8FD-2FCF-4173-AFB3-9660580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D56846-B370-40AF-8860-40747C3A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31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03E02-042A-4572-8DDE-C50EC991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057C89-7533-4AAE-888A-EB1E2BF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53D537-561B-48C9-A5A1-00C1C2CB0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A7F04C-DCDF-4B06-A4FE-B5E4E6D0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3D8BDC-2796-4AD1-ABE2-7755F1434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F30F00-04E7-454A-9DB5-D6DACE74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A23BB2-9D28-4AE0-B8FB-154193C2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689AFD-CFD4-43DC-885E-2A3B1E00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5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D644E-52BA-4F7C-BC43-872630A2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A4A742-624E-481A-8194-89DF2070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256A4F-5769-4386-85A9-309046AD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B0BCB2-84F5-4585-BD3A-91C26F79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4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A078BF-C8D8-4CDB-94D4-80FEC1DB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E4B776-DDFF-4F43-AA0A-F9085C52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9D2704-ADC4-4DB8-A230-B0BF3DE1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29CC6-113D-4078-8FD5-391F4381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3C75B-C977-46B8-93E3-E3D1D14C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3749AB-6DFE-4D4E-9FE5-9D2EAF84E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E11845-DB63-436D-A652-AD934131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9CCBAA-1B88-49C4-9040-7ABDDE06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E7C2B-EDC3-4B55-97B5-5BFB2913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1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E03E8-E7E1-492A-9557-55C9EE97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7C26DC-FB95-43E0-813F-DAEC31239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6765C7-5A7E-4D85-A74D-35D287F80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F3AA16-C003-4225-91BB-C2198A7C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01FA-9838-411D-8BA3-78BB102B36D5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BAD5D2-742A-4AD6-9E50-60FDA67F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CF5342-DA53-40A3-A205-7002D5F4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94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32985-E31C-42A2-B449-2D0BF216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0416DB-4C9F-48FB-9268-61CB1313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EBB896-41D2-4671-9D83-022685E4F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1FA-9838-411D-8BA3-78BB102B36D5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4F6E15-718C-4BA2-95BC-36245444F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3E0BAE-B811-4661-9F89-BC522903B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17DEE-B42E-4F82-976D-85E9C26E0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3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4A243AF-C619-437D-AF15-CADBF69BC157}"/>
              </a:ext>
            </a:extLst>
          </p:cNvPr>
          <p:cNvSpPr/>
          <p:nvPr/>
        </p:nvSpPr>
        <p:spPr>
          <a:xfrm>
            <a:off x="6624042" y="1758244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98</a:t>
            </a:r>
            <a:endParaRPr lang="ru-RU" sz="20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A0D563F-7E66-4577-BBF1-40A20A1222B5}"/>
              </a:ext>
            </a:extLst>
          </p:cNvPr>
          <p:cNvSpPr/>
          <p:nvPr/>
        </p:nvSpPr>
        <p:spPr>
          <a:xfrm>
            <a:off x="6624042" y="2646304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Указ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Президента 188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88A458E6-6593-4138-B0F9-F9ACED066223}"/>
              </a:ext>
            </a:extLst>
          </p:cNvPr>
          <p:cNvCxnSpPr>
            <a:stCxn id="29" idx="2"/>
            <a:endCxn id="53" idx="0"/>
          </p:cNvCxnSpPr>
          <p:nvPr/>
        </p:nvCxnSpPr>
        <p:spPr>
          <a:xfrm>
            <a:off x="7130220" y="2350284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2EFA390F-B7B4-4765-81A2-79BA4CFB38DD}"/>
              </a:ext>
            </a:extLst>
          </p:cNvPr>
          <p:cNvSpPr/>
          <p:nvPr/>
        </p:nvSpPr>
        <p:spPr>
          <a:xfrm>
            <a:off x="6624042" y="3534364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СТРК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9D5D349-A543-451A-B1C8-07E0AA48C5C8}"/>
              </a:ext>
            </a:extLst>
          </p:cNvPr>
          <p:cNvSpPr/>
          <p:nvPr/>
        </p:nvSpPr>
        <p:spPr>
          <a:xfrm>
            <a:off x="5105506" y="1746955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68</a:t>
            </a:r>
            <a:endParaRPr lang="ru-RU" sz="20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A97731BA-6026-4D70-8349-B48722D15CB7}"/>
              </a:ext>
            </a:extLst>
          </p:cNvPr>
          <p:cNvSpPr/>
          <p:nvPr/>
        </p:nvSpPr>
        <p:spPr>
          <a:xfrm>
            <a:off x="5105506" y="2635015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31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003DA524-D64F-45A8-BED0-1359D9746D13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5611684" y="2338995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0311378-268F-4614-BEFD-1DF1C06D73F7}"/>
              </a:ext>
            </a:extLst>
          </p:cNvPr>
          <p:cNvSpPr/>
          <p:nvPr/>
        </p:nvSpPr>
        <p:spPr>
          <a:xfrm>
            <a:off x="8142575" y="1758244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5485</a:t>
            </a:r>
            <a:endParaRPr lang="ru-RU" sz="20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34147BD6-55D4-43DB-9094-4D623439CEF4}"/>
              </a:ext>
            </a:extLst>
          </p:cNvPr>
          <p:cNvSpPr/>
          <p:nvPr/>
        </p:nvSpPr>
        <p:spPr>
          <a:xfrm>
            <a:off x="8142575" y="2646304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Указ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Президента 188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FF95AE9A-053B-4EB1-8416-BA29C92A8061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>
            <a:off x="8648753" y="2350284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CE276991-849C-468E-A3A7-35AB1DEBE73B}"/>
              </a:ext>
            </a:extLst>
          </p:cNvPr>
          <p:cNvSpPr/>
          <p:nvPr/>
        </p:nvSpPr>
        <p:spPr>
          <a:xfrm>
            <a:off x="8142575" y="3534364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ИТР 2025</a:t>
            </a:r>
          </a:p>
        </p:txBody>
      </p: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E496E616-2136-4F75-8082-ED5B63C01AC9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8648753" y="3238344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C4155374-B8F1-457A-BB78-3F956F4EBC8F}"/>
              </a:ext>
            </a:extLst>
          </p:cNvPr>
          <p:cNvCxnSpPr>
            <a:stCxn id="53" idx="2"/>
            <a:endCxn id="57" idx="0"/>
          </p:cNvCxnSpPr>
          <p:nvPr/>
        </p:nvCxnSpPr>
        <p:spPr>
          <a:xfrm>
            <a:off x="7130220" y="3238344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2CFF03EE-B673-4F5C-9D34-6F18E49745C4}"/>
              </a:ext>
            </a:extLst>
          </p:cNvPr>
          <p:cNvSpPr/>
          <p:nvPr/>
        </p:nvSpPr>
        <p:spPr>
          <a:xfrm>
            <a:off x="1012354" y="-11289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184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415B0DC-B313-48CC-88B4-B9CE0222070E}"/>
              </a:ext>
            </a:extLst>
          </p:cNvPr>
          <p:cNvSpPr/>
          <p:nvPr/>
        </p:nvSpPr>
        <p:spPr>
          <a:xfrm>
            <a:off x="1012354" y="876771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149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58CD129E-F79C-485E-85AA-D92A4101E5E1}"/>
              </a:ext>
            </a:extLst>
          </p:cNvPr>
          <p:cNvSpPr/>
          <p:nvPr/>
        </p:nvSpPr>
        <p:spPr>
          <a:xfrm>
            <a:off x="1012354" y="1764831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187</a:t>
            </a: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46F09201-F9BC-4836-A79D-5E3815A0C289}"/>
              </a:ext>
            </a:extLst>
          </p:cNvPr>
          <p:cNvSpPr/>
          <p:nvPr/>
        </p:nvSpPr>
        <p:spPr>
          <a:xfrm>
            <a:off x="1012354" y="265289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Указ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Президента 166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9258BCD-ECE6-46B3-9C31-234CA8781F46}"/>
              </a:ext>
            </a:extLst>
          </p:cNvPr>
          <p:cNvSpPr/>
          <p:nvPr/>
        </p:nvSpPr>
        <p:spPr>
          <a:xfrm>
            <a:off x="1012354" y="354095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127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137FC7F8-777C-4678-8617-F1036C8090F4}"/>
              </a:ext>
            </a:extLst>
          </p:cNvPr>
          <p:cNvSpPr/>
          <p:nvPr/>
        </p:nvSpPr>
        <p:spPr>
          <a:xfrm>
            <a:off x="1012354" y="442901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235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3D771EF4-1D63-42F9-8610-960432EDDDF0}"/>
              </a:ext>
            </a:extLst>
          </p:cNvPr>
          <p:cNvSpPr/>
          <p:nvPr/>
        </p:nvSpPr>
        <p:spPr>
          <a:xfrm>
            <a:off x="1012354" y="5317071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239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46879AB6-49BF-4731-9086-FDA06CA380D2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1518532" y="2356871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F54728C2-C7CB-440C-951A-DADB310C8578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1518532" y="3244931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A0BA5154-E27B-4DC7-98C5-F49183E32556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>
            <a:off x="1518532" y="4132991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FA6B78D2-7AF0-453A-99C4-2C8392C7FA98}"/>
              </a:ext>
            </a:extLst>
          </p:cNvPr>
          <p:cNvCxnSpPr>
            <a:stCxn id="92" idx="2"/>
            <a:endCxn id="93" idx="0"/>
          </p:cNvCxnSpPr>
          <p:nvPr/>
        </p:nvCxnSpPr>
        <p:spPr>
          <a:xfrm>
            <a:off x="1518532" y="5021051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82E0F187-C59C-41F0-A57C-E41E1AF4D073}"/>
              </a:ext>
            </a:extLst>
          </p:cNvPr>
          <p:cNvSpPr/>
          <p:nvPr/>
        </p:nvSpPr>
        <p:spPr>
          <a:xfrm>
            <a:off x="9661110" y="1776122"/>
            <a:ext cx="1012356" cy="59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ФЗ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152</a:t>
            </a:r>
            <a:endParaRPr lang="ru-RU" sz="20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46F1A873-A01A-406E-A407-0C21C6750957}"/>
              </a:ext>
            </a:extLst>
          </p:cNvPr>
          <p:cNvSpPr/>
          <p:nvPr/>
        </p:nvSpPr>
        <p:spPr>
          <a:xfrm>
            <a:off x="9661109" y="2670456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Указ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Президента 188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80C28694-0867-4558-9BDA-3413BEF76D37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10167287" y="2368162"/>
            <a:ext cx="1" cy="302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0B745524-FF1F-4D18-8FF5-AE1186694C53}"/>
              </a:ext>
            </a:extLst>
          </p:cNvPr>
          <p:cNvSpPr/>
          <p:nvPr/>
        </p:nvSpPr>
        <p:spPr>
          <a:xfrm>
            <a:off x="9661109" y="3552242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ПП 1119</a:t>
            </a:r>
          </a:p>
        </p:txBody>
      </p:sp>
      <p:cxnSp>
        <p:nvCxnSpPr>
          <p:cNvPr id="129" name="Прямая соединительная линия 128">
            <a:extLst>
              <a:ext uri="{FF2B5EF4-FFF2-40B4-BE49-F238E27FC236}">
                <a16:creationId xmlns:a16="http://schemas.microsoft.com/office/drawing/2014/main" id="{CA04338F-61B2-42E6-B60F-91031B9C48AE}"/>
              </a:ext>
            </a:extLst>
          </p:cNvPr>
          <p:cNvCxnSpPr>
            <a:stCxn id="126" idx="2"/>
            <a:endCxn id="128" idx="0"/>
          </p:cNvCxnSpPr>
          <p:nvPr/>
        </p:nvCxnSpPr>
        <p:spPr>
          <a:xfrm>
            <a:off x="10167287" y="3262496"/>
            <a:ext cx="0" cy="289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1912A859-17C6-4FE5-9BE9-60F4FA20F4EC}"/>
              </a:ext>
            </a:extLst>
          </p:cNvPr>
          <p:cNvSpPr/>
          <p:nvPr/>
        </p:nvSpPr>
        <p:spPr>
          <a:xfrm>
            <a:off x="9661109" y="4440302"/>
            <a:ext cx="1012356" cy="592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Приказ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ФСТЭК 21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1" name="Прямая соединительная линия 130">
            <a:extLst>
              <a:ext uri="{FF2B5EF4-FFF2-40B4-BE49-F238E27FC236}">
                <a16:creationId xmlns:a16="http://schemas.microsoft.com/office/drawing/2014/main" id="{9E3BDBEA-9CD9-483F-B936-4CD206580E0F}"/>
              </a:ext>
            </a:extLst>
          </p:cNvPr>
          <p:cNvCxnSpPr>
            <a:stCxn id="128" idx="2"/>
            <a:endCxn id="130" idx="0"/>
          </p:cNvCxnSpPr>
          <p:nvPr/>
        </p:nvCxnSpPr>
        <p:spPr>
          <a:xfrm>
            <a:off x="10167287" y="4144282"/>
            <a:ext cx="0" cy="29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124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46</Words>
  <Application>Microsoft Office PowerPoint</Application>
  <PresentationFormat>Широкоэкранный</PresentationFormat>
  <Paragraphs>20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14</cp:revision>
  <cp:lastPrinted>2023-02-15T12:13:14Z</cp:lastPrinted>
  <dcterms:created xsi:type="dcterms:W3CDTF">2023-02-15T08:50:04Z</dcterms:created>
  <dcterms:modified xsi:type="dcterms:W3CDTF">2023-03-02T06:38:55Z</dcterms:modified>
</cp:coreProperties>
</file>