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4" autoAdjust="0"/>
    <p:restoredTop sz="95122" autoAdjust="0"/>
  </p:normalViewPr>
  <p:slideViewPr>
    <p:cSldViewPr snapToGrid="0" showGuides="1">
      <p:cViewPr varScale="1">
        <p:scale>
          <a:sx n="63" d="100"/>
          <a:sy n="63" d="100"/>
        </p:scale>
        <p:origin x="81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9-01-24T08:44:29.106" v="35" actId="14100"/>
      <pc:docMkLst>
        <pc:docMk/>
      </pc:docMkLst>
      <pc:sldChg chg="modSp modNotes">
        <pc:chgData name="Fake Test User" userId="SID-0" providerId="Test" clId="FakeClientId" dt="2019-01-24T08:42:15.673" v="22" actId="790"/>
        <pc:sldMkLst>
          <pc:docMk/>
          <pc:sldMk cId="397705020" sldId="257"/>
        </pc:sldMkLst>
        <pc:spChg chg="mod">
          <ac:chgData name="Fake Test User" userId="SID-0" providerId="Test" clId="FakeClientId" dt="2019-01-24T08:42:15.673" v="22" actId="790"/>
          <ac:spMkLst>
            <pc:docMk/>
            <pc:sldMk cId="397705020" sldId="257"/>
            <ac:spMk id="2" creationId="{00000000-0000-0000-0000-000000000000}"/>
          </ac:spMkLst>
        </pc:spChg>
        <pc:spChg chg="mod">
          <ac:chgData name="Fake Test User" userId="SID-0" providerId="Test" clId="FakeClientId" dt="2019-01-24T08:42:15.673" v="22" actId="790"/>
          <ac:spMkLst>
            <pc:docMk/>
            <pc:sldMk cId="397705020" sldId="25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1-24T08:42:22.235" v="24" actId="790"/>
        <pc:sldMkLst>
          <pc:docMk/>
          <pc:sldMk cId="2975809059" sldId="258"/>
        </pc:sldMkLst>
        <pc:spChg chg="mod">
          <ac:chgData name="Fake Test User" userId="SID-0" providerId="Test" clId="FakeClientId" dt="2019-01-24T08:42:22.235" v="24" actId="790"/>
          <ac:spMkLst>
            <pc:docMk/>
            <pc:sldMk cId="2975809059" sldId="258"/>
            <ac:spMk id="13" creationId="{00000000-0000-0000-0000-000000000000}"/>
          </ac:spMkLst>
        </pc:spChg>
        <pc:spChg chg="mod">
          <ac:chgData name="Fake Test User" userId="SID-0" providerId="Test" clId="FakeClientId" dt="2019-01-24T08:42:22.235" v="24" actId="790"/>
          <ac:spMkLst>
            <pc:docMk/>
            <pc:sldMk cId="2975809059" sldId="258"/>
            <ac:spMk id="14" creationId="{00000000-0000-0000-0000-000000000000}"/>
          </ac:spMkLst>
        </pc:spChg>
      </pc:sldChg>
      <pc:sldChg chg="mod modNotes">
        <pc:chgData name="Fake Test User" userId="SID-0" providerId="Test" clId="FakeClientId" dt="2019-01-24T08:43:31.389" v="32" actId="27918"/>
        <pc:sldMkLst>
          <pc:docMk/>
          <pc:sldMk cId="1758782640" sldId="259"/>
        </pc:sldMkLst>
      </pc:sldChg>
      <pc:sldChg chg="modSp modNotes">
        <pc:chgData name="Fake Test User" userId="SID-0" providerId="Test" clId="FakeClientId" dt="2019-01-24T08:43:46.467" v="34" actId="790"/>
        <pc:sldMkLst>
          <pc:docMk/>
          <pc:sldMk cId="2844089680" sldId="260"/>
        </pc:sldMkLst>
        <pc:spChg chg="mod">
          <ac:chgData name="Fake Test User" userId="SID-0" providerId="Test" clId="FakeClientId" dt="2019-01-24T08:43:46.467" v="34" actId="790"/>
          <ac:spMkLst>
            <pc:docMk/>
            <pc:sldMk cId="2844089680" sldId="260"/>
            <ac:spMk id="2" creationId="{00000000-0000-0000-0000-000000000000}"/>
          </ac:spMkLst>
        </pc:spChg>
        <pc:spChg chg="mod">
          <ac:chgData name="Fake Test User" userId="SID-0" providerId="Test" clId="FakeClientId" dt="2019-01-24T08:43:46.467" v="34" actId="790"/>
          <ac:spMkLst>
            <pc:docMk/>
            <pc:sldMk cId="2844089680" sldId="260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1-24T08:43:43.108" v="33" actId="790"/>
          <ac:graphicFrameMkLst>
            <pc:docMk/>
            <pc:sldMk cId="2844089680" sldId="260"/>
            <ac:graphicFrameMk id="4" creationId="{00000000-0000-0000-0000-000000000000}"/>
          </ac:graphicFrameMkLst>
        </pc:graphicFrameChg>
      </pc:sldChg>
      <pc:sldChg chg="modNotes">
        <pc:chgData name="Fake Test User" userId="SID-0" providerId="Test" clId="FakeClientId" dt="2019-01-24T08:42:09.970" v="21" actId="790"/>
        <pc:sldMkLst>
          <pc:docMk/>
          <pc:sldMk cId="3569305516" sldId="261"/>
        </pc:sldMkLst>
      </pc:sldChg>
      <pc:sldMasterChg chg="modSp modSldLayout">
        <pc:chgData name="Fake Test User" userId="SID-0" providerId="Test" clId="FakeClientId" dt="2019-01-24T08:44:29.106" v="35" actId="14100"/>
        <pc:sldMasterMkLst>
          <pc:docMk/>
          <pc:sldMasterMk cId="75957220" sldId="2147483660"/>
        </pc:sldMasterMkLst>
        <pc:spChg chg="mod">
          <ac:chgData name="Fake Test User" userId="SID-0" providerId="Test" clId="FakeClientId" dt="2019-01-24T08:40:52.739" v="2" actId="790"/>
          <ac:spMkLst>
            <pc:docMk/>
            <pc:sldMasterMk cId="75957220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1-24T08:40:52.739" v="2" actId="790"/>
          <ac:spMkLst>
            <pc:docMk/>
            <pc:sldMasterMk cId="75957220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1-24T08:40:52.739" v="2" actId="790"/>
          <ac:spMkLst>
            <pc:docMk/>
            <pc:sldMasterMk cId="75957220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1-24T08:40:52.739" v="2" actId="790"/>
          <ac:spMkLst>
            <pc:docMk/>
            <pc:sldMasterMk cId="75957220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1-24T08:40:52.739" v="2" actId="790"/>
          <ac:spMkLst>
            <pc:docMk/>
            <pc:sldMasterMk cId="75957220" sldId="2147483660"/>
            <ac:spMk id="6" creationId="{00000000-0000-0000-0000-000000000000}"/>
          </ac:spMkLst>
        </pc:spChg>
        <pc:sldLayoutChg chg="modSp">
          <pc:chgData name="Fake Test User" userId="SID-0" providerId="Test" clId="FakeClientId" dt="2019-01-24T08:44:29.106" v="35" actId="14100"/>
          <pc:sldLayoutMkLst>
            <pc:docMk/>
            <pc:sldMasterMk cId="75957220" sldId="2147483660"/>
            <pc:sldLayoutMk cId="1641851948" sldId="2147483661"/>
          </pc:sldLayoutMkLst>
          <pc:spChg chg="mod">
            <ac:chgData name="Fake Test User" userId="SID-0" providerId="Test" clId="FakeClientId" dt="2019-01-24T08:44:29.106" v="35" actId="14100"/>
            <ac:spMkLst>
              <pc:docMk/>
              <pc:sldMasterMk cId="75957220" sldId="2147483660"/>
              <pc:sldLayoutMk cId="164185194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0:56.488" v="3" actId="790"/>
            <ac:spMkLst>
              <pc:docMk/>
              <pc:sldMasterMk cId="75957220" sldId="2147483660"/>
              <pc:sldLayoutMk cId="164185194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0:56.488" v="3" actId="790"/>
            <ac:spMkLst>
              <pc:docMk/>
              <pc:sldMasterMk cId="75957220" sldId="2147483660"/>
              <pc:sldLayoutMk cId="164185194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0:56.488" v="3" actId="790"/>
            <ac:spMkLst>
              <pc:docMk/>
              <pc:sldMasterMk cId="75957220" sldId="2147483660"/>
              <pc:sldLayoutMk cId="164185194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0:56.488" v="3" actId="790"/>
            <ac:spMkLst>
              <pc:docMk/>
              <pc:sldMasterMk cId="75957220" sldId="2147483660"/>
              <pc:sldLayoutMk cId="1641851948" sldId="2147483661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00.019" v="4" actId="790"/>
          <pc:sldLayoutMkLst>
            <pc:docMk/>
            <pc:sldMasterMk cId="75957220" sldId="2147483660"/>
            <pc:sldLayoutMk cId="1881632651" sldId="2147483662"/>
          </pc:sldLayoutMkLst>
          <pc:spChg chg="mod">
            <ac:chgData name="Fake Test User" userId="SID-0" providerId="Test" clId="FakeClientId" dt="2019-01-24T08:41:00.019" v="4" actId="790"/>
            <ac:spMkLst>
              <pc:docMk/>
              <pc:sldMasterMk cId="75957220" sldId="2147483660"/>
              <pc:sldLayoutMk cId="1881632651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00.019" v="4" actId="790"/>
            <ac:spMkLst>
              <pc:docMk/>
              <pc:sldMasterMk cId="75957220" sldId="2147483660"/>
              <pc:sldLayoutMk cId="1881632651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00.019" v="4" actId="790"/>
            <ac:spMkLst>
              <pc:docMk/>
              <pc:sldMasterMk cId="75957220" sldId="2147483660"/>
              <pc:sldLayoutMk cId="1881632651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00.019" v="4" actId="790"/>
            <ac:spMkLst>
              <pc:docMk/>
              <pc:sldMasterMk cId="75957220" sldId="2147483660"/>
              <pc:sldLayoutMk cId="1881632651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00.019" v="4" actId="790"/>
            <ac:spMkLst>
              <pc:docMk/>
              <pc:sldMasterMk cId="75957220" sldId="2147483660"/>
              <pc:sldLayoutMk cId="1881632651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03.535" v="5" actId="790"/>
          <pc:sldLayoutMkLst>
            <pc:docMk/>
            <pc:sldMasterMk cId="75957220" sldId="2147483660"/>
            <pc:sldLayoutMk cId="4179119947" sldId="2147483663"/>
          </pc:sldLayoutMkLst>
          <pc:spChg chg="mod">
            <ac:chgData name="Fake Test User" userId="SID-0" providerId="Test" clId="FakeClientId" dt="2019-01-24T08:41:03.535" v="5" actId="790"/>
            <ac:spMkLst>
              <pc:docMk/>
              <pc:sldMasterMk cId="75957220" sldId="2147483660"/>
              <pc:sldLayoutMk cId="417911994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03.535" v="5" actId="790"/>
            <ac:spMkLst>
              <pc:docMk/>
              <pc:sldMasterMk cId="75957220" sldId="2147483660"/>
              <pc:sldLayoutMk cId="417911994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03.535" v="5" actId="790"/>
            <ac:spMkLst>
              <pc:docMk/>
              <pc:sldMasterMk cId="75957220" sldId="2147483660"/>
              <pc:sldLayoutMk cId="417911994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03.535" v="5" actId="790"/>
            <ac:spMkLst>
              <pc:docMk/>
              <pc:sldMasterMk cId="75957220" sldId="2147483660"/>
              <pc:sldLayoutMk cId="417911994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03.535" v="5" actId="790"/>
            <ac:spMkLst>
              <pc:docMk/>
              <pc:sldMasterMk cId="75957220" sldId="2147483660"/>
              <pc:sldLayoutMk cId="4179119947" sldId="2147483663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06.863" v="6" actId="790"/>
          <pc:sldLayoutMkLst>
            <pc:docMk/>
            <pc:sldMasterMk cId="75957220" sldId="2147483660"/>
            <pc:sldLayoutMk cId="2052463976" sldId="2147483664"/>
          </pc:sldLayoutMkLst>
          <pc:spChg chg="mod">
            <ac:chgData name="Fake Test User" userId="SID-0" providerId="Test" clId="FakeClientId" dt="2019-01-24T08:41:06.863" v="6" actId="790"/>
            <ac:spMkLst>
              <pc:docMk/>
              <pc:sldMasterMk cId="75957220" sldId="2147483660"/>
              <pc:sldLayoutMk cId="2052463976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06.863" v="6" actId="790"/>
            <ac:spMkLst>
              <pc:docMk/>
              <pc:sldMasterMk cId="75957220" sldId="2147483660"/>
              <pc:sldLayoutMk cId="2052463976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06.863" v="6" actId="790"/>
            <ac:spMkLst>
              <pc:docMk/>
              <pc:sldMasterMk cId="75957220" sldId="2147483660"/>
              <pc:sldLayoutMk cId="2052463976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06.863" v="6" actId="790"/>
            <ac:spMkLst>
              <pc:docMk/>
              <pc:sldMasterMk cId="75957220" sldId="2147483660"/>
              <pc:sldLayoutMk cId="2052463976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06.863" v="6" actId="790"/>
            <ac:spMkLst>
              <pc:docMk/>
              <pc:sldMasterMk cId="75957220" sldId="2147483660"/>
              <pc:sldLayoutMk cId="2052463976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1-24T08:41:06.863" v="6" actId="790"/>
            <ac:spMkLst>
              <pc:docMk/>
              <pc:sldMasterMk cId="75957220" sldId="2147483660"/>
              <pc:sldLayoutMk cId="2052463976" sldId="2147483664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10.050" v="7" actId="790"/>
          <pc:sldLayoutMkLst>
            <pc:docMk/>
            <pc:sldMasterMk cId="75957220" sldId="2147483660"/>
            <pc:sldLayoutMk cId="1520142134" sldId="2147483665"/>
          </pc:sldLayoutMkLst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1-24T08:41:10.050" v="7" actId="790"/>
            <ac:spMkLst>
              <pc:docMk/>
              <pc:sldMasterMk cId="75957220" sldId="2147483660"/>
              <pc:sldLayoutMk cId="1520142134" sldId="2147483665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16.112" v="8" actId="790"/>
          <pc:sldLayoutMkLst>
            <pc:docMk/>
            <pc:sldMasterMk cId="75957220" sldId="2147483660"/>
            <pc:sldLayoutMk cId="3710116786" sldId="2147483666"/>
          </pc:sldLayoutMkLst>
          <pc:spChg chg="mod">
            <ac:chgData name="Fake Test User" userId="SID-0" providerId="Test" clId="FakeClientId" dt="2019-01-24T08:41:16.112" v="8" actId="790"/>
            <ac:spMkLst>
              <pc:docMk/>
              <pc:sldMasterMk cId="75957220" sldId="2147483660"/>
              <pc:sldLayoutMk cId="3710116786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16.112" v="8" actId="790"/>
            <ac:spMkLst>
              <pc:docMk/>
              <pc:sldMasterMk cId="75957220" sldId="2147483660"/>
              <pc:sldLayoutMk cId="3710116786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16.112" v="8" actId="790"/>
            <ac:spMkLst>
              <pc:docMk/>
              <pc:sldMasterMk cId="75957220" sldId="2147483660"/>
              <pc:sldLayoutMk cId="3710116786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16.112" v="8" actId="790"/>
            <ac:spMkLst>
              <pc:docMk/>
              <pc:sldMasterMk cId="75957220" sldId="2147483660"/>
              <pc:sldLayoutMk cId="3710116786" sldId="2147483666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19.784" v="9" actId="790"/>
          <pc:sldLayoutMkLst>
            <pc:docMk/>
            <pc:sldMasterMk cId="75957220" sldId="2147483660"/>
            <pc:sldLayoutMk cId="3548617812" sldId="2147483667"/>
          </pc:sldLayoutMkLst>
          <pc:spChg chg="mod">
            <ac:chgData name="Fake Test User" userId="SID-0" providerId="Test" clId="FakeClientId" dt="2019-01-24T08:41:19.784" v="9" actId="790"/>
            <ac:spMkLst>
              <pc:docMk/>
              <pc:sldMasterMk cId="75957220" sldId="2147483660"/>
              <pc:sldLayoutMk cId="3548617812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19.784" v="9" actId="790"/>
            <ac:spMkLst>
              <pc:docMk/>
              <pc:sldMasterMk cId="75957220" sldId="2147483660"/>
              <pc:sldLayoutMk cId="3548617812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19.784" v="9" actId="790"/>
            <ac:spMkLst>
              <pc:docMk/>
              <pc:sldMasterMk cId="75957220" sldId="2147483660"/>
              <pc:sldLayoutMk cId="3548617812" sldId="2147483667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22.971" v="10" actId="790"/>
          <pc:sldLayoutMkLst>
            <pc:docMk/>
            <pc:sldMasterMk cId="75957220" sldId="2147483660"/>
            <pc:sldLayoutMk cId="3193854153" sldId="2147483668"/>
          </pc:sldLayoutMkLst>
          <pc:spChg chg="mod">
            <ac:chgData name="Fake Test User" userId="SID-0" providerId="Test" clId="FakeClientId" dt="2019-01-24T08:41:22.971" v="10" actId="790"/>
            <ac:spMkLst>
              <pc:docMk/>
              <pc:sldMasterMk cId="75957220" sldId="2147483660"/>
              <pc:sldLayoutMk cId="3193854153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22.971" v="10" actId="790"/>
            <ac:spMkLst>
              <pc:docMk/>
              <pc:sldMasterMk cId="75957220" sldId="2147483660"/>
              <pc:sldLayoutMk cId="3193854153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22.971" v="10" actId="790"/>
            <ac:spMkLst>
              <pc:docMk/>
              <pc:sldMasterMk cId="75957220" sldId="2147483660"/>
              <pc:sldLayoutMk cId="3193854153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22.971" v="10" actId="790"/>
            <ac:spMkLst>
              <pc:docMk/>
              <pc:sldMasterMk cId="75957220" sldId="2147483660"/>
              <pc:sldLayoutMk cId="3193854153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22.971" v="10" actId="790"/>
            <ac:spMkLst>
              <pc:docMk/>
              <pc:sldMasterMk cId="75957220" sldId="2147483660"/>
              <pc:sldLayoutMk cId="3193854153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1-24T08:41:22.971" v="10" actId="790"/>
            <ac:spMkLst>
              <pc:docMk/>
              <pc:sldMasterMk cId="75957220" sldId="2147483660"/>
              <pc:sldLayoutMk cId="3193854153" sldId="214748366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26.112" v="11" actId="790"/>
          <pc:sldLayoutMkLst>
            <pc:docMk/>
            <pc:sldMasterMk cId="75957220" sldId="2147483660"/>
            <pc:sldLayoutMk cId="791464256" sldId="2147483669"/>
          </pc:sldLayoutMkLst>
          <pc:spChg chg="mod">
            <ac:chgData name="Fake Test User" userId="SID-0" providerId="Test" clId="FakeClientId" dt="2019-01-24T08:41:26.112" v="11" actId="790"/>
            <ac:spMkLst>
              <pc:docMk/>
              <pc:sldMasterMk cId="75957220" sldId="2147483660"/>
              <pc:sldLayoutMk cId="791464256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26.112" v="11" actId="790"/>
            <ac:spMkLst>
              <pc:docMk/>
              <pc:sldMasterMk cId="75957220" sldId="2147483660"/>
              <pc:sldLayoutMk cId="791464256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26.112" v="11" actId="790"/>
            <ac:spMkLst>
              <pc:docMk/>
              <pc:sldMasterMk cId="75957220" sldId="2147483660"/>
              <pc:sldLayoutMk cId="791464256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26.112" v="11" actId="790"/>
            <ac:spMkLst>
              <pc:docMk/>
              <pc:sldMasterMk cId="75957220" sldId="2147483660"/>
              <pc:sldLayoutMk cId="791464256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26.112" v="11" actId="790"/>
            <ac:spMkLst>
              <pc:docMk/>
              <pc:sldMasterMk cId="75957220" sldId="2147483660"/>
              <pc:sldLayoutMk cId="791464256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1-24T08:41:26.112" v="11" actId="790"/>
            <ac:spMkLst>
              <pc:docMk/>
              <pc:sldMasterMk cId="75957220" sldId="2147483660"/>
              <pc:sldLayoutMk cId="791464256" sldId="2147483669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29.299" v="12" actId="790"/>
          <pc:sldLayoutMkLst>
            <pc:docMk/>
            <pc:sldMasterMk cId="75957220" sldId="2147483660"/>
            <pc:sldLayoutMk cId="3196462527" sldId="2147483670"/>
          </pc:sldLayoutMkLst>
          <pc:spChg chg="mod">
            <ac:chgData name="Fake Test User" userId="SID-0" providerId="Test" clId="FakeClientId" dt="2019-01-24T08:41:29.299" v="12" actId="790"/>
            <ac:spMkLst>
              <pc:docMk/>
              <pc:sldMasterMk cId="75957220" sldId="2147483660"/>
              <pc:sldLayoutMk cId="3196462527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29.299" v="12" actId="790"/>
            <ac:spMkLst>
              <pc:docMk/>
              <pc:sldMasterMk cId="75957220" sldId="2147483660"/>
              <pc:sldLayoutMk cId="3196462527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29.299" v="12" actId="790"/>
            <ac:spMkLst>
              <pc:docMk/>
              <pc:sldMasterMk cId="75957220" sldId="2147483660"/>
              <pc:sldLayoutMk cId="3196462527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29.299" v="12" actId="790"/>
            <ac:spMkLst>
              <pc:docMk/>
              <pc:sldMasterMk cId="75957220" sldId="2147483660"/>
              <pc:sldLayoutMk cId="3196462527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29.299" v="12" actId="790"/>
            <ac:spMkLst>
              <pc:docMk/>
              <pc:sldMasterMk cId="75957220" sldId="2147483660"/>
              <pc:sldLayoutMk cId="3196462527" sldId="214748367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24T08:41:32.534" v="13" actId="790"/>
          <pc:sldLayoutMkLst>
            <pc:docMk/>
            <pc:sldMasterMk cId="75957220" sldId="2147483660"/>
            <pc:sldLayoutMk cId="1069531448" sldId="2147483671"/>
          </pc:sldLayoutMkLst>
          <pc:spChg chg="mod">
            <ac:chgData name="Fake Test User" userId="SID-0" providerId="Test" clId="FakeClientId" dt="2019-01-24T08:41:32.534" v="13" actId="790"/>
            <ac:spMkLst>
              <pc:docMk/>
              <pc:sldMasterMk cId="75957220" sldId="2147483660"/>
              <pc:sldLayoutMk cId="1069531448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1-24T08:41:32.534" v="13" actId="790"/>
            <ac:spMkLst>
              <pc:docMk/>
              <pc:sldMasterMk cId="75957220" sldId="2147483660"/>
              <pc:sldLayoutMk cId="1069531448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1-24T08:41:32.534" v="13" actId="790"/>
            <ac:spMkLst>
              <pc:docMk/>
              <pc:sldMasterMk cId="75957220" sldId="2147483660"/>
              <pc:sldLayoutMk cId="1069531448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1-24T08:41:32.534" v="13" actId="790"/>
            <ac:spMkLst>
              <pc:docMk/>
              <pc:sldMasterMk cId="75957220" sldId="2147483660"/>
              <pc:sldLayoutMk cId="1069531448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1-24T08:41:32.534" v="13" actId="790"/>
            <ac:spMkLst>
              <pc:docMk/>
              <pc:sldMasterMk cId="75957220" sldId="2147483660"/>
              <pc:sldLayoutMk cId="1069531448" sldId="2147483671"/>
              <ac:spMk id="6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Количество заведений в определенном интервале</a:t>
            </a:r>
          </a:p>
        </c:rich>
      </c:tx>
      <c:layout>
        <c:manualLayout>
          <c:xMode val="edge"/>
          <c:yMode val="edge"/>
          <c:x val="7.7272300655015363E-2"/>
          <c:y val="0.88121290326644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268212981757169"/>
          <c:y val="0.11331975763136762"/>
          <c:w val="0.46325957858619626"/>
          <c:h val="0.7469300155609237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заведений в определенном интервале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(3.567, 4.2]</c:v>
                </c:pt>
                <c:pt idx="1">
                  <c:v>(1.499, 3.567]</c:v>
                </c:pt>
                <c:pt idx="2">
                  <c:v>(4.2, 5.0]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40.1</c:v>
                </c:pt>
                <c:pt idx="1">
                  <c:v>33.299999999999997</c:v>
                </c:pt>
                <c:pt idx="2">
                  <c:v>26.6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>
                  <a:lumMod val="50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Рейтинг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Лист1!$A$2:$A$35</c:f>
              <c:numCache>
                <c:formatCode>General</c:formatCode>
                <c:ptCount val="34"/>
                <c:pt idx="0">
                  <c:v>11662.60267104133</c:v>
                </c:pt>
                <c:pt idx="1">
                  <c:v>6606.7298286884534</c:v>
                </c:pt>
                <c:pt idx="2">
                  <c:v>9621.8071730168267</c:v>
                </c:pt>
                <c:pt idx="3">
                  <c:v>7598.7520120828231</c:v>
                </c:pt>
                <c:pt idx="4">
                  <c:v>9817.7242741242208</c:v>
                </c:pt>
                <c:pt idx="5">
                  <c:v>246.88359852914229</c:v>
                </c:pt>
                <c:pt idx="6">
                  <c:v>11734.46754521316</c:v>
                </c:pt>
                <c:pt idx="7">
                  <c:v>3454.682440226125</c:v>
                </c:pt>
                <c:pt idx="8">
                  <c:v>10124.19558614304</c:v>
                </c:pt>
                <c:pt idx="9">
                  <c:v>5453.8082273329182</c:v>
                </c:pt>
                <c:pt idx="10">
                  <c:v>8110.8090990476849</c:v>
                </c:pt>
                <c:pt idx="11">
                  <c:v>10030.99853666904</c:v>
                </c:pt>
                <c:pt idx="12">
                  <c:v>7579.0244603859528</c:v>
                </c:pt>
                <c:pt idx="13">
                  <c:v>7418.3409171470166</c:v>
                </c:pt>
                <c:pt idx="14">
                  <c:v>6301.6139682552866</c:v>
                </c:pt>
                <c:pt idx="15">
                  <c:v>9459.9771305071918</c:v>
                </c:pt>
                <c:pt idx="16">
                  <c:v>7612.8226633896893</c:v>
                </c:pt>
                <c:pt idx="17">
                  <c:v>7796.1753747220391</c:v>
                </c:pt>
                <c:pt idx="18">
                  <c:v>9374.8403343727259</c:v>
                </c:pt>
                <c:pt idx="19">
                  <c:v>9803.7130619005147</c:v>
                </c:pt>
                <c:pt idx="20">
                  <c:v>9500.8748927198412</c:v>
                </c:pt>
                <c:pt idx="21">
                  <c:v>8105.4773232513953</c:v>
                </c:pt>
                <c:pt idx="22">
                  <c:v>7027.3846428254392</c:v>
                </c:pt>
                <c:pt idx="23">
                  <c:v>6754.4710422596436</c:v>
                </c:pt>
                <c:pt idx="24">
                  <c:v>7754.0794416569097</c:v>
                </c:pt>
                <c:pt idx="25">
                  <c:v>7382.2115212174267</c:v>
                </c:pt>
                <c:pt idx="26">
                  <c:v>5352.1262162837093</c:v>
                </c:pt>
                <c:pt idx="27">
                  <c:v>4941.5240062846478</c:v>
                </c:pt>
                <c:pt idx="28">
                  <c:v>5009.4943485709109</c:v>
                </c:pt>
                <c:pt idx="29">
                  <c:v>4925.7050780731261</c:v>
                </c:pt>
                <c:pt idx="30">
                  <c:v>5166.4437454814934</c:v>
                </c:pt>
                <c:pt idx="31">
                  <c:v>4515.4742776426901</c:v>
                </c:pt>
                <c:pt idx="32">
                  <c:v>3500.9750728531671</c:v>
                </c:pt>
                <c:pt idx="33">
                  <c:v>6820.038663733646</c:v>
                </c:pt>
              </c:numCache>
            </c:numRef>
          </c:xVal>
          <c:yVal>
            <c:numRef>
              <c:f>Лист1!$B$2:$B$35</c:f>
              <c:numCache>
                <c:formatCode>General</c:formatCode>
                <c:ptCount val="34"/>
                <c:pt idx="0">
                  <c:v>1.3999999761581421</c:v>
                </c:pt>
                <c:pt idx="1">
                  <c:v>1.8999999761581421</c:v>
                </c:pt>
                <c:pt idx="2">
                  <c:v>2</c:v>
                </c:pt>
                <c:pt idx="3">
                  <c:v>2.0999999046325679</c:v>
                </c:pt>
                <c:pt idx="4">
                  <c:v>2.2000000476837158</c:v>
                </c:pt>
                <c:pt idx="5">
                  <c:v>2.2999999523162842</c:v>
                </c:pt>
                <c:pt idx="6">
                  <c:v>2.4000000953674321</c:v>
                </c:pt>
                <c:pt idx="7">
                  <c:v>2.5</c:v>
                </c:pt>
                <c:pt idx="8">
                  <c:v>2.5999999046325679</c:v>
                </c:pt>
                <c:pt idx="9">
                  <c:v>2.7000000476837158</c:v>
                </c:pt>
                <c:pt idx="10">
                  <c:v>2.7999999523162842</c:v>
                </c:pt>
                <c:pt idx="11">
                  <c:v>2.9000000953674321</c:v>
                </c:pt>
                <c:pt idx="12">
                  <c:v>3</c:v>
                </c:pt>
                <c:pt idx="13">
                  <c:v>3.0999999046325679</c:v>
                </c:pt>
                <c:pt idx="14">
                  <c:v>3.2000000476837158</c:v>
                </c:pt>
                <c:pt idx="15">
                  <c:v>3.2999999523162842</c:v>
                </c:pt>
                <c:pt idx="16">
                  <c:v>3.3</c:v>
                </c:pt>
                <c:pt idx="17">
                  <c:v>3.4000000953674321</c:v>
                </c:pt>
                <c:pt idx="18">
                  <c:v>3.5</c:v>
                </c:pt>
                <c:pt idx="19">
                  <c:v>3.5999999046325679</c:v>
                </c:pt>
                <c:pt idx="20">
                  <c:v>3.7000000476837158</c:v>
                </c:pt>
                <c:pt idx="21">
                  <c:v>3.7999999523162842</c:v>
                </c:pt>
                <c:pt idx="22">
                  <c:v>3.9000000953674321</c:v>
                </c:pt>
                <c:pt idx="23">
                  <c:v>4</c:v>
                </c:pt>
                <c:pt idx="24">
                  <c:v>4.0999999046325684</c:v>
                </c:pt>
                <c:pt idx="25">
                  <c:v>4.1999998092651367</c:v>
                </c:pt>
                <c:pt idx="26">
                  <c:v>4.3000001907348633</c:v>
                </c:pt>
                <c:pt idx="27">
                  <c:v>4.4000000953674316</c:v>
                </c:pt>
                <c:pt idx="28">
                  <c:v>4.5</c:v>
                </c:pt>
                <c:pt idx="29">
                  <c:v>4.5999999046325684</c:v>
                </c:pt>
                <c:pt idx="30">
                  <c:v>4.6999998092651367</c:v>
                </c:pt>
                <c:pt idx="31">
                  <c:v>4.8000001907348633</c:v>
                </c:pt>
                <c:pt idx="32">
                  <c:v>4.9000000953674316</c:v>
                </c:pt>
                <c:pt idx="33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209384"/>
        <c:axId val="215212912"/>
      </c:scatterChart>
      <c:valAx>
        <c:axId val="215209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Расстояние,</a:t>
                </a:r>
                <a:r>
                  <a:rPr lang="ru-RU" baseline="0" dirty="0" smtClean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м</a:t>
                </a:r>
                <a:endParaRPr lang="ru-RU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212912"/>
        <c:crosses val="autoZero"/>
        <c:crossBetween val="midCat"/>
      </c:valAx>
      <c:valAx>
        <c:axId val="2152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Рейтинг</a:t>
                </a:r>
                <a:endParaRPr lang="ru-RU" sz="1400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209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31E72-CC77-4204-8DBB-1932BA6A015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18DB8A25-8DD4-4E17-AA86-EE32AC8C4F54}">
      <dgm:prSet phldrT="[Текст]" custT="1"/>
      <dgm:spPr/>
      <dgm:t>
        <a:bodyPr/>
        <a:lstStyle/>
        <a:p>
          <a:pPr algn="ctr"/>
          <a:r>
            <a:rPr lang="ru-RU" sz="2800" dirty="0" smtClean="0">
              <a:solidFill>
                <a:schemeClr val="tx2">
                  <a:lumMod val="50000"/>
                </a:schemeClr>
              </a:solidFill>
              <a:effectLst/>
            </a:rPr>
            <a:t>Данные о 1520 заведении из «Яндекс карты»</a:t>
          </a:r>
          <a:endParaRPr lang="ru-RU" sz="2800" dirty="0">
            <a:solidFill>
              <a:schemeClr val="tx2">
                <a:lumMod val="50000"/>
              </a:schemeClr>
            </a:solidFill>
            <a:effectLst/>
          </a:endParaRPr>
        </a:p>
      </dgm:t>
    </dgm:pt>
    <dgm:pt modelId="{6D730329-BA25-4EE1-89C4-1199B7686E77}" type="parTrans" cxnId="{A904D88C-FB75-4DE4-BB4A-934745097E04}">
      <dgm:prSet/>
      <dgm:spPr/>
      <dgm:t>
        <a:bodyPr/>
        <a:lstStyle/>
        <a:p>
          <a:endParaRPr lang="ru-RU"/>
        </a:p>
      </dgm:t>
    </dgm:pt>
    <dgm:pt modelId="{AF380783-E130-4F66-848A-B33A434E9EC4}" type="sibTrans" cxnId="{A904D88C-FB75-4DE4-BB4A-934745097E04}">
      <dgm:prSet/>
      <dgm:spPr/>
      <dgm:t>
        <a:bodyPr/>
        <a:lstStyle/>
        <a:p>
          <a:endParaRPr lang="ru-RU"/>
        </a:p>
      </dgm:t>
    </dgm:pt>
    <dgm:pt modelId="{9CB4820B-C272-468B-AF0B-C761BB078492}">
      <dgm:prSet phldrT="[Текст]" custT="1"/>
      <dgm:spPr/>
      <dgm:t>
        <a:bodyPr/>
        <a:lstStyle/>
        <a:p>
          <a:r>
            <a:rPr lang="ru-RU" sz="2000" dirty="0" smtClean="0"/>
            <a:t>Расстояние до каждой станции метро </a:t>
          </a:r>
          <a:endParaRPr lang="ru-RU" sz="2000" dirty="0"/>
        </a:p>
      </dgm:t>
    </dgm:pt>
    <dgm:pt modelId="{4DFFC438-565D-4614-811D-6AD527D01833}" type="parTrans" cxnId="{FC93D3D1-C713-4630-AA2A-CF90678FDBEA}">
      <dgm:prSet/>
      <dgm:spPr/>
      <dgm:t>
        <a:bodyPr/>
        <a:lstStyle/>
        <a:p>
          <a:endParaRPr lang="ru-RU"/>
        </a:p>
      </dgm:t>
    </dgm:pt>
    <dgm:pt modelId="{2C1BC3BB-18D2-4899-8380-EBBCEA68988F}" type="sibTrans" cxnId="{FC93D3D1-C713-4630-AA2A-CF90678FDBEA}">
      <dgm:prSet/>
      <dgm:spPr/>
      <dgm:t>
        <a:bodyPr/>
        <a:lstStyle/>
        <a:p>
          <a:endParaRPr lang="ru-RU"/>
        </a:p>
      </dgm:t>
    </dgm:pt>
    <dgm:pt modelId="{588EBD85-DB6D-44D1-A9B6-CAB9EE7EC4D7}">
      <dgm:prSet phldrT="[Текст]" custT="1"/>
      <dgm:spPr/>
      <dgm:t>
        <a:bodyPr/>
        <a:lstStyle/>
        <a:p>
          <a:r>
            <a:rPr lang="ru-RU" sz="2000" dirty="0" smtClean="0"/>
            <a:t>Расстояние до центра города </a:t>
          </a:r>
          <a:endParaRPr lang="ru-RU" sz="2000" dirty="0"/>
        </a:p>
      </dgm:t>
    </dgm:pt>
    <dgm:pt modelId="{8FC3E3D1-D51C-4135-A6C8-B8BC3546C3AF}" type="parTrans" cxnId="{1854FD9A-3603-4F84-B828-8727AE0C2901}">
      <dgm:prSet/>
      <dgm:spPr/>
      <dgm:t>
        <a:bodyPr/>
        <a:lstStyle/>
        <a:p>
          <a:endParaRPr lang="ru-RU"/>
        </a:p>
      </dgm:t>
    </dgm:pt>
    <dgm:pt modelId="{447E7F71-97E1-46E6-9A9E-2DDA65DEF7FC}" type="sibTrans" cxnId="{1854FD9A-3603-4F84-B828-8727AE0C2901}">
      <dgm:prSet/>
      <dgm:spPr/>
      <dgm:t>
        <a:bodyPr/>
        <a:lstStyle/>
        <a:p>
          <a:endParaRPr lang="ru-RU"/>
        </a:p>
      </dgm:t>
    </dgm:pt>
    <dgm:pt modelId="{F9FCF05D-D7D1-4F71-A2E4-B21D46F103C0}">
      <dgm:prSet phldrT="[Текст]" custT="1"/>
      <dgm:spPr/>
      <dgm:t>
        <a:bodyPr/>
        <a:lstStyle/>
        <a:p>
          <a:r>
            <a:rPr lang="ru-RU" sz="2000" dirty="0" smtClean="0"/>
            <a:t>Близость остановки наземного общественного транспорта</a:t>
          </a:r>
          <a:endParaRPr lang="ru-RU" sz="2000" dirty="0"/>
        </a:p>
      </dgm:t>
    </dgm:pt>
    <dgm:pt modelId="{5199C797-2EBD-4A6E-879E-DAF489299B74}" type="parTrans" cxnId="{10DD81DE-74F8-409A-BC70-5657F8673628}">
      <dgm:prSet/>
      <dgm:spPr/>
      <dgm:t>
        <a:bodyPr/>
        <a:lstStyle/>
        <a:p>
          <a:endParaRPr lang="ru-RU"/>
        </a:p>
      </dgm:t>
    </dgm:pt>
    <dgm:pt modelId="{7B45B7CE-72B9-41BD-BBCC-6D34CB353585}" type="sibTrans" cxnId="{10DD81DE-74F8-409A-BC70-5657F8673628}">
      <dgm:prSet/>
      <dgm:spPr/>
      <dgm:t>
        <a:bodyPr/>
        <a:lstStyle/>
        <a:p>
          <a:endParaRPr lang="ru-RU"/>
        </a:p>
      </dgm:t>
    </dgm:pt>
    <dgm:pt modelId="{3AAB4E38-4D81-4891-BC56-3DD836536800}">
      <dgm:prSet phldrT="[Текст]"/>
      <dgm:spPr/>
      <dgm:t>
        <a:bodyPr/>
        <a:lstStyle/>
        <a:p>
          <a:r>
            <a:rPr lang="ru-RU" dirty="0" smtClean="0"/>
            <a:t>Рейтинг заведения </a:t>
          </a:r>
          <a:endParaRPr lang="ru-RU" dirty="0"/>
        </a:p>
      </dgm:t>
    </dgm:pt>
    <dgm:pt modelId="{5E26ABE3-FF27-4B98-B994-86E7AA0862CA}" type="parTrans" cxnId="{7F453979-F74C-4877-B34B-81842E8FC469}">
      <dgm:prSet/>
      <dgm:spPr/>
      <dgm:t>
        <a:bodyPr/>
        <a:lstStyle/>
        <a:p>
          <a:endParaRPr lang="ru-RU"/>
        </a:p>
      </dgm:t>
    </dgm:pt>
    <dgm:pt modelId="{C27FFCA7-7FBF-4055-8B6B-924BD3B44017}" type="sibTrans" cxnId="{7F453979-F74C-4877-B34B-81842E8FC469}">
      <dgm:prSet/>
      <dgm:spPr/>
      <dgm:t>
        <a:bodyPr/>
        <a:lstStyle/>
        <a:p>
          <a:endParaRPr lang="ru-RU"/>
        </a:p>
      </dgm:t>
    </dgm:pt>
    <dgm:pt modelId="{904A5C59-359A-42ED-8EC7-010C95D15E8E}">
      <dgm:prSet phldrT="[Текст]"/>
      <dgm:spPr/>
      <dgm:t>
        <a:bodyPr/>
        <a:lstStyle/>
        <a:p>
          <a:r>
            <a:rPr lang="ru-RU" dirty="0" smtClean="0"/>
            <a:t>Принадлежность заведения к определённой категории </a:t>
          </a:r>
          <a:endParaRPr lang="ru-RU" dirty="0"/>
        </a:p>
      </dgm:t>
    </dgm:pt>
    <dgm:pt modelId="{4AC24405-3DF9-4B5A-BA15-28DDCA518D59}" type="parTrans" cxnId="{B9B777F7-2665-4D0E-8C66-DE4A34C665D2}">
      <dgm:prSet/>
      <dgm:spPr/>
      <dgm:t>
        <a:bodyPr/>
        <a:lstStyle/>
        <a:p>
          <a:endParaRPr lang="ru-RU"/>
        </a:p>
      </dgm:t>
    </dgm:pt>
    <dgm:pt modelId="{FABD41B7-F97E-40BE-A736-E4A0BD2F1FAA}" type="sibTrans" cxnId="{B9B777F7-2665-4D0E-8C66-DE4A34C665D2}">
      <dgm:prSet/>
      <dgm:spPr/>
      <dgm:t>
        <a:bodyPr/>
        <a:lstStyle/>
        <a:p>
          <a:endParaRPr lang="ru-RU"/>
        </a:p>
      </dgm:t>
    </dgm:pt>
    <dgm:pt modelId="{D6957532-9DC8-4A99-8F04-9C8499BA17E7}">
      <dgm:prSet phldrT="[Текст]"/>
      <dgm:spPr/>
      <dgm:t>
        <a:bodyPr/>
        <a:lstStyle/>
        <a:p>
          <a:r>
            <a:rPr lang="ru-RU" dirty="0" smtClean="0"/>
            <a:t>Время работы </a:t>
          </a:r>
          <a:endParaRPr lang="ru-RU" dirty="0"/>
        </a:p>
      </dgm:t>
    </dgm:pt>
    <dgm:pt modelId="{E7AAE4B1-FD2F-4938-9305-38048E043FD1}" type="parTrans" cxnId="{55A32DF6-F775-4766-A744-B4AE607D6C47}">
      <dgm:prSet/>
      <dgm:spPr/>
      <dgm:t>
        <a:bodyPr/>
        <a:lstStyle/>
        <a:p>
          <a:endParaRPr lang="ru-RU"/>
        </a:p>
      </dgm:t>
    </dgm:pt>
    <dgm:pt modelId="{04C40945-0B10-4848-A655-59673A136050}" type="sibTrans" cxnId="{55A32DF6-F775-4766-A744-B4AE607D6C47}">
      <dgm:prSet/>
      <dgm:spPr/>
      <dgm:t>
        <a:bodyPr/>
        <a:lstStyle/>
        <a:p>
          <a:endParaRPr lang="ru-RU"/>
        </a:p>
      </dgm:t>
    </dgm:pt>
    <dgm:pt modelId="{04003890-FC71-4025-8F80-CA5271127850}">
      <dgm:prSet phldrT="[Текст]"/>
      <dgm:spPr/>
      <dgm:t>
        <a:bodyPr/>
        <a:lstStyle/>
        <a:p>
          <a:r>
            <a:rPr lang="ru-RU" dirty="0" smtClean="0"/>
            <a:t>Наличие аккаунта в социальных сетях </a:t>
          </a:r>
          <a:endParaRPr lang="ru-RU" dirty="0"/>
        </a:p>
      </dgm:t>
    </dgm:pt>
    <dgm:pt modelId="{149E7E43-9474-40C9-8618-583FFB44D891}" type="parTrans" cxnId="{9843E300-2275-45BF-8FD1-58EEDA803A1E}">
      <dgm:prSet/>
      <dgm:spPr/>
      <dgm:t>
        <a:bodyPr/>
        <a:lstStyle/>
        <a:p>
          <a:endParaRPr lang="ru-RU"/>
        </a:p>
      </dgm:t>
    </dgm:pt>
    <dgm:pt modelId="{4006E1A2-3F65-4455-8201-55914F32E603}" type="sibTrans" cxnId="{9843E300-2275-45BF-8FD1-58EEDA803A1E}">
      <dgm:prSet/>
      <dgm:spPr/>
      <dgm:t>
        <a:bodyPr/>
        <a:lstStyle/>
        <a:p>
          <a:endParaRPr lang="ru-RU"/>
        </a:p>
      </dgm:t>
    </dgm:pt>
    <dgm:pt modelId="{70AD95B5-5C60-4B80-8CB4-2739B8B76A1B}">
      <dgm:prSet phldrT="[Текст]"/>
      <dgm:spPr/>
      <dgm:t>
        <a:bodyPr/>
        <a:lstStyle/>
        <a:p>
          <a:r>
            <a:rPr lang="ru-RU" dirty="0" smtClean="0"/>
            <a:t>Количество текстовых отзывов о заведении </a:t>
          </a:r>
          <a:endParaRPr lang="ru-RU" dirty="0"/>
        </a:p>
      </dgm:t>
    </dgm:pt>
    <dgm:pt modelId="{65A173A7-4BCC-4284-9E56-E049A2520B85}" type="parTrans" cxnId="{09633D71-34ED-4C4B-90AB-5BBA51F3F713}">
      <dgm:prSet/>
      <dgm:spPr/>
      <dgm:t>
        <a:bodyPr/>
        <a:lstStyle/>
        <a:p>
          <a:endParaRPr lang="ru-RU"/>
        </a:p>
      </dgm:t>
    </dgm:pt>
    <dgm:pt modelId="{9ECB25BC-16A3-4982-BF95-3662FE5EAFE0}" type="sibTrans" cxnId="{09633D71-34ED-4C4B-90AB-5BBA51F3F713}">
      <dgm:prSet/>
      <dgm:spPr/>
      <dgm:t>
        <a:bodyPr/>
        <a:lstStyle/>
        <a:p>
          <a:endParaRPr lang="ru-RU"/>
        </a:p>
      </dgm:t>
    </dgm:pt>
    <dgm:pt modelId="{FD3707F2-59E5-4FCF-9BDC-B271B6798E7E}">
      <dgm:prSet phldrT="[Текст]"/>
      <dgm:spPr/>
      <dgm:t>
        <a:bodyPr/>
        <a:lstStyle/>
        <a:p>
          <a:r>
            <a:rPr lang="ru-RU" dirty="0" smtClean="0"/>
            <a:t>Количество людей, поставивших оценку </a:t>
          </a:r>
          <a:endParaRPr lang="ru-RU" dirty="0"/>
        </a:p>
      </dgm:t>
    </dgm:pt>
    <dgm:pt modelId="{365735E4-3D36-4BB2-8DBA-4CD8753D3E08}" type="parTrans" cxnId="{6C2B8EBC-73AF-49EA-95D2-04053F06772E}">
      <dgm:prSet/>
      <dgm:spPr/>
      <dgm:t>
        <a:bodyPr/>
        <a:lstStyle/>
        <a:p>
          <a:endParaRPr lang="ru-RU"/>
        </a:p>
      </dgm:t>
    </dgm:pt>
    <dgm:pt modelId="{B4E8C43F-F2AC-43DA-A41D-DD9C53783595}" type="sibTrans" cxnId="{6C2B8EBC-73AF-49EA-95D2-04053F06772E}">
      <dgm:prSet/>
      <dgm:spPr/>
      <dgm:t>
        <a:bodyPr/>
        <a:lstStyle/>
        <a:p>
          <a:endParaRPr lang="ru-RU"/>
        </a:p>
      </dgm:t>
    </dgm:pt>
    <dgm:pt modelId="{921AADDD-890F-415F-A290-CBFD2F0597BD}" type="pres">
      <dgm:prSet presAssocID="{7C531E72-CC77-4204-8DBB-1932BA6A015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4774646-2C57-4350-8FF8-B703CA229BD4}" type="pres">
      <dgm:prSet presAssocID="{18DB8A25-8DD4-4E17-AA86-EE32AC8C4F54}" presName="thickLine" presStyleLbl="alignNode1" presStyleIdx="0" presStyleCnt="1"/>
      <dgm:spPr/>
    </dgm:pt>
    <dgm:pt modelId="{76C4CE06-53A8-4D9B-B875-F7B01500F592}" type="pres">
      <dgm:prSet presAssocID="{18DB8A25-8DD4-4E17-AA86-EE32AC8C4F54}" presName="horz1" presStyleCnt="0"/>
      <dgm:spPr/>
    </dgm:pt>
    <dgm:pt modelId="{32318C80-698C-4493-BF39-E73B803609BB}" type="pres">
      <dgm:prSet presAssocID="{18DB8A25-8DD4-4E17-AA86-EE32AC8C4F54}" presName="tx1" presStyleLbl="revTx" presStyleIdx="0" presStyleCnt="10" custScaleX="128750"/>
      <dgm:spPr/>
      <dgm:t>
        <a:bodyPr/>
        <a:lstStyle/>
        <a:p>
          <a:endParaRPr lang="ru-RU"/>
        </a:p>
      </dgm:t>
    </dgm:pt>
    <dgm:pt modelId="{0F23A424-2D1F-485E-AFF9-3DF26279DEB4}" type="pres">
      <dgm:prSet presAssocID="{18DB8A25-8DD4-4E17-AA86-EE32AC8C4F54}" presName="vert1" presStyleCnt="0"/>
      <dgm:spPr/>
    </dgm:pt>
    <dgm:pt modelId="{97B39449-3847-4595-B381-9631A9F1ACE5}" type="pres">
      <dgm:prSet presAssocID="{9CB4820B-C272-468B-AF0B-C761BB078492}" presName="vertSpace2a" presStyleCnt="0"/>
      <dgm:spPr/>
    </dgm:pt>
    <dgm:pt modelId="{476A369B-706E-43AB-A072-8EAE32876FE1}" type="pres">
      <dgm:prSet presAssocID="{9CB4820B-C272-468B-AF0B-C761BB078492}" presName="horz2" presStyleCnt="0"/>
      <dgm:spPr/>
    </dgm:pt>
    <dgm:pt modelId="{C280630B-8F8F-42CF-A1F9-CD4AE5935406}" type="pres">
      <dgm:prSet presAssocID="{9CB4820B-C272-468B-AF0B-C761BB078492}" presName="horzSpace2" presStyleCnt="0"/>
      <dgm:spPr/>
    </dgm:pt>
    <dgm:pt modelId="{769256CF-6D48-44AE-951D-E82A7D00D4B2}" type="pres">
      <dgm:prSet presAssocID="{9CB4820B-C272-468B-AF0B-C761BB078492}" presName="tx2" presStyleLbl="revTx" presStyleIdx="1" presStyleCnt="10"/>
      <dgm:spPr/>
      <dgm:t>
        <a:bodyPr/>
        <a:lstStyle/>
        <a:p>
          <a:endParaRPr lang="ru-RU"/>
        </a:p>
      </dgm:t>
    </dgm:pt>
    <dgm:pt modelId="{66A0D1E0-4920-487A-B17A-1F1B6C78A75A}" type="pres">
      <dgm:prSet presAssocID="{9CB4820B-C272-468B-AF0B-C761BB078492}" presName="vert2" presStyleCnt="0"/>
      <dgm:spPr/>
    </dgm:pt>
    <dgm:pt modelId="{FBF61674-1B89-4375-9EBA-E2D40DD6D7F5}" type="pres">
      <dgm:prSet presAssocID="{9CB4820B-C272-468B-AF0B-C761BB078492}" presName="thinLine2b" presStyleLbl="callout" presStyleIdx="0" presStyleCnt="9"/>
      <dgm:spPr/>
    </dgm:pt>
    <dgm:pt modelId="{6522A9FB-6FD8-457B-9346-C271DD59CB0B}" type="pres">
      <dgm:prSet presAssocID="{9CB4820B-C272-468B-AF0B-C761BB078492}" presName="vertSpace2b" presStyleCnt="0"/>
      <dgm:spPr/>
    </dgm:pt>
    <dgm:pt modelId="{DFAEEF8F-9BAB-4880-8FED-8CE476FBB607}" type="pres">
      <dgm:prSet presAssocID="{588EBD85-DB6D-44D1-A9B6-CAB9EE7EC4D7}" presName="horz2" presStyleCnt="0"/>
      <dgm:spPr/>
    </dgm:pt>
    <dgm:pt modelId="{343AC052-BF9D-4B08-9F6D-75E97B32721A}" type="pres">
      <dgm:prSet presAssocID="{588EBD85-DB6D-44D1-A9B6-CAB9EE7EC4D7}" presName="horzSpace2" presStyleCnt="0"/>
      <dgm:spPr/>
    </dgm:pt>
    <dgm:pt modelId="{2A595361-0EA1-4DE6-9DB4-635DDA15D910}" type="pres">
      <dgm:prSet presAssocID="{588EBD85-DB6D-44D1-A9B6-CAB9EE7EC4D7}" presName="tx2" presStyleLbl="revTx" presStyleIdx="2" presStyleCnt="10"/>
      <dgm:spPr/>
      <dgm:t>
        <a:bodyPr/>
        <a:lstStyle/>
        <a:p>
          <a:endParaRPr lang="ru-RU"/>
        </a:p>
      </dgm:t>
    </dgm:pt>
    <dgm:pt modelId="{E2BCDC53-8D7A-42E8-943A-5E2C02D276B0}" type="pres">
      <dgm:prSet presAssocID="{588EBD85-DB6D-44D1-A9B6-CAB9EE7EC4D7}" presName="vert2" presStyleCnt="0"/>
      <dgm:spPr/>
    </dgm:pt>
    <dgm:pt modelId="{256D12DE-8F6C-4A4B-AE9D-12B26972A0A2}" type="pres">
      <dgm:prSet presAssocID="{588EBD85-DB6D-44D1-A9B6-CAB9EE7EC4D7}" presName="thinLine2b" presStyleLbl="callout" presStyleIdx="1" presStyleCnt="9"/>
      <dgm:spPr/>
    </dgm:pt>
    <dgm:pt modelId="{F59FCBF4-D705-4CC9-AA38-41A617789743}" type="pres">
      <dgm:prSet presAssocID="{588EBD85-DB6D-44D1-A9B6-CAB9EE7EC4D7}" presName="vertSpace2b" presStyleCnt="0"/>
      <dgm:spPr/>
    </dgm:pt>
    <dgm:pt modelId="{5A09E0D5-3E8A-46D3-8BFC-A0A6AC35A285}" type="pres">
      <dgm:prSet presAssocID="{F9FCF05D-D7D1-4F71-A2E4-B21D46F103C0}" presName="horz2" presStyleCnt="0"/>
      <dgm:spPr/>
    </dgm:pt>
    <dgm:pt modelId="{905B7254-1E28-41BB-80C5-F363505B0AAE}" type="pres">
      <dgm:prSet presAssocID="{F9FCF05D-D7D1-4F71-A2E4-B21D46F103C0}" presName="horzSpace2" presStyleCnt="0"/>
      <dgm:spPr/>
    </dgm:pt>
    <dgm:pt modelId="{5096839E-7DE7-4377-878B-A2D5F4565E3A}" type="pres">
      <dgm:prSet presAssocID="{F9FCF05D-D7D1-4F71-A2E4-B21D46F103C0}" presName="tx2" presStyleLbl="revTx" presStyleIdx="3" presStyleCnt="10" custScaleY="135405"/>
      <dgm:spPr/>
      <dgm:t>
        <a:bodyPr/>
        <a:lstStyle/>
        <a:p>
          <a:endParaRPr lang="ru-RU"/>
        </a:p>
      </dgm:t>
    </dgm:pt>
    <dgm:pt modelId="{AFCE2FAD-1D17-4B31-9210-E7BBC1C4CF4E}" type="pres">
      <dgm:prSet presAssocID="{F9FCF05D-D7D1-4F71-A2E4-B21D46F103C0}" presName="vert2" presStyleCnt="0"/>
      <dgm:spPr/>
    </dgm:pt>
    <dgm:pt modelId="{80045275-DAC3-4784-B6BD-992B3051524F}" type="pres">
      <dgm:prSet presAssocID="{F9FCF05D-D7D1-4F71-A2E4-B21D46F103C0}" presName="thinLine2b" presStyleLbl="callout" presStyleIdx="2" presStyleCnt="9"/>
      <dgm:spPr/>
    </dgm:pt>
    <dgm:pt modelId="{030CB5C1-1025-4AB8-8012-9DD1B974BA48}" type="pres">
      <dgm:prSet presAssocID="{F9FCF05D-D7D1-4F71-A2E4-B21D46F103C0}" presName="vertSpace2b" presStyleCnt="0"/>
      <dgm:spPr/>
    </dgm:pt>
    <dgm:pt modelId="{5F18417C-B775-41F1-9923-D5CE57CA42A9}" type="pres">
      <dgm:prSet presAssocID="{904A5C59-359A-42ED-8EC7-010C95D15E8E}" presName="horz2" presStyleCnt="0"/>
      <dgm:spPr/>
    </dgm:pt>
    <dgm:pt modelId="{47C3377A-5F0B-4AE9-8E53-18D07D05B25E}" type="pres">
      <dgm:prSet presAssocID="{904A5C59-359A-42ED-8EC7-010C95D15E8E}" presName="horzSpace2" presStyleCnt="0"/>
      <dgm:spPr/>
    </dgm:pt>
    <dgm:pt modelId="{9C5DA825-2CB5-41FF-AE61-332D9680AFDD}" type="pres">
      <dgm:prSet presAssocID="{904A5C59-359A-42ED-8EC7-010C95D15E8E}" presName="tx2" presStyleLbl="revTx" presStyleIdx="4" presStyleCnt="10"/>
      <dgm:spPr/>
      <dgm:t>
        <a:bodyPr/>
        <a:lstStyle/>
        <a:p>
          <a:endParaRPr lang="ru-RU"/>
        </a:p>
      </dgm:t>
    </dgm:pt>
    <dgm:pt modelId="{43396281-401F-474E-8D8E-DE408C0947B0}" type="pres">
      <dgm:prSet presAssocID="{904A5C59-359A-42ED-8EC7-010C95D15E8E}" presName="vert2" presStyleCnt="0"/>
      <dgm:spPr/>
    </dgm:pt>
    <dgm:pt modelId="{03C6EF48-6FBE-4C29-ABD0-CC315A54029B}" type="pres">
      <dgm:prSet presAssocID="{904A5C59-359A-42ED-8EC7-010C95D15E8E}" presName="thinLine2b" presStyleLbl="callout" presStyleIdx="3" presStyleCnt="9"/>
      <dgm:spPr/>
    </dgm:pt>
    <dgm:pt modelId="{8DAC6BAC-B036-4E1B-96A3-275703137FE4}" type="pres">
      <dgm:prSet presAssocID="{904A5C59-359A-42ED-8EC7-010C95D15E8E}" presName="vertSpace2b" presStyleCnt="0"/>
      <dgm:spPr/>
    </dgm:pt>
    <dgm:pt modelId="{56B09EEB-4885-4EE9-A255-2610C663BBC6}" type="pres">
      <dgm:prSet presAssocID="{D6957532-9DC8-4A99-8F04-9C8499BA17E7}" presName="horz2" presStyleCnt="0"/>
      <dgm:spPr/>
    </dgm:pt>
    <dgm:pt modelId="{B1033100-BBD9-4D56-A94F-3B6F7C2FAA64}" type="pres">
      <dgm:prSet presAssocID="{D6957532-9DC8-4A99-8F04-9C8499BA17E7}" presName="horzSpace2" presStyleCnt="0"/>
      <dgm:spPr/>
    </dgm:pt>
    <dgm:pt modelId="{BCEDE99B-4AF6-4786-B174-9649370810FB}" type="pres">
      <dgm:prSet presAssocID="{D6957532-9DC8-4A99-8F04-9C8499BA17E7}" presName="tx2" presStyleLbl="revTx" presStyleIdx="5" presStyleCnt="10"/>
      <dgm:spPr/>
      <dgm:t>
        <a:bodyPr/>
        <a:lstStyle/>
        <a:p>
          <a:endParaRPr lang="ru-RU"/>
        </a:p>
      </dgm:t>
    </dgm:pt>
    <dgm:pt modelId="{60E487CA-0DCE-451D-BF41-02517AD78AF4}" type="pres">
      <dgm:prSet presAssocID="{D6957532-9DC8-4A99-8F04-9C8499BA17E7}" presName="vert2" presStyleCnt="0"/>
      <dgm:spPr/>
    </dgm:pt>
    <dgm:pt modelId="{6732C641-09D1-45E2-B0CF-368EE2BA3719}" type="pres">
      <dgm:prSet presAssocID="{D6957532-9DC8-4A99-8F04-9C8499BA17E7}" presName="thinLine2b" presStyleLbl="callout" presStyleIdx="4" presStyleCnt="9"/>
      <dgm:spPr/>
    </dgm:pt>
    <dgm:pt modelId="{91B43E85-AA40-457E-B98B-27FBFF8EDC82}" type="pres">
      <dgm:prSet presAssocID="{D6957532-9DC8-4A99-8F04-9C8499BA17E7}" presName="vertSpace2b" presStyleCnt="0"/>
      <dgm:spPr/>
    </dgm:pt>
    <dgm:pt modelId="{FEF86029-2629-474A-81C5-95843C884CB0}" type="pres">
      <dgm:prSet presAssocID="{04003890-FC71-4025-8F80-CA5271127850}" presName="horz2" presStyleCnt="0"/>
      <dgm:spPr/>
    </dgm:pt>
    <dgm:pt modelId="{906F2D0C-6E75-4B90-B968-3BAF0746CBCC}" type="pres">
      <dgm:prSet presAssocID="{04003890-FC71-4025-8F80-CA5271127850}" presName="horzSpace2" presStyleCnt="0"/>
      <dgm:spPr/>
    </dgm:pt>
    <dgm:pt modelId="{EA83670B-2708-4CC8-AFE8-A1FFF51425BD}" type="pres">
      <dgm:prSet presAssocID="{04003890-FC71-4025-8F80-CA5271127850}" presName="tx2" presStyleLbl="revTx" presStyleIdx="6" presStyleCnt="10"/>
      <dgm:spPr/>
      <dgm:t>
        <a:bodyPr/>
        <a:lstStyle/>
        <a:p>
          <a:endParaRPr lang="ru-RU"/>
        </a:p>
      </dgm:t>
    </dgm:pt>
    <dgm:pt modelId="{5F1A57C2-3408-49F9-8941-F1578A310BAA}" type="pres">
      <dgm:prSet presAssocID="{04003890-FC71-4025-8F80-CA5271127850}" presName="vert2" presStyleCnt="0"/>
      <dgm:spPr/>
    </dgm:pt>
    <dgm:pt modelId="{756FF34D-3175-4BDF-812A-7CA3AEAA6E0B}" type="pres">
      <dgm:prSet presAssocID="{04003890-FC71-4025-8F80-CA5271127850}" presName="thinLine2b" presStyleLbl="callout" presStyleIdx="5" presStyleCnt="9"/>
      <dgm:spPr/>
    </dgm:pt>
    <dgm:pt modelId="{7F5F474A-D636-4A9D-A88A-4B5169BD3588}" type="pres">
      <dgm:prSet presAssocID="{04003890-FC71-4025-8F80-CA5271127850}" presName="vertSpace2b" presStyleCnt="0"/>
      <dgm:spPr/>
    </dgm:pt>
    <dgm:pt modelId="{7A34A9A3-876A-4D96-B7A2-6C90F3D463E1}" type="pres">
      <dgm:prSet presAssocID="{70AD95B5-5C60-4B80-8CB4-2739B8B76A1B}" presName="horz2" presStyleCnt="0"/>
      <dgm:spPr/>
    </dgm:pt>
    <dgm:pt modelId="{21334933-1BDA-41EB-8502-06A7522C9686}" type="pres">
      <dgm:prSet presAssocID="{70AD95B5-5C60-4B80-8CB4-2739B8B76A1B}" presName="horzSpace2" presStyleCnt="0"/>
      <dgm:spPr/>
    </dgm:pt>
    <dgm:pt modelId="{CD297D68-4D8A-4B21-BE45-228915B9EA34}" type="pres">
      <dgm:prSet presAssocID="{70AD95B5-5C60-4B80-8CB4-2739B8B76A1B}" presName="tx2" presStyleLbl="revTx" presStyleIdx="7" presStyleCnt="10"/>
      <dgm:spPr/>
      <dgm:t>
        <a:bodyPr/>
        <a:lstStyle/>
        <a:p>
          <a:endParaRPr lang="ru-RU"/>
        </a:p>
      </dgm:t>
    </dgm:pt>
    <dgm:pt modelId="{B2188D5E-E0E7-4F73-B823-C27DCBB8569B}" type="pres">
      <dgm:prSet presAssocID="{70AD95B5-5C60-4B80-8CB4-2739B8B76A1B}" presName="vert2" presStyleCnt="0"/>
      <dgm:spPr/>
    </dgm:pt>
    <dgm:pt modelId="{385A2296-0B2E-4FD1-883E-7A320A870107}" type="pres">
      <dgm:prSet presAssocID="{70AD95B5-5C60-4B80-8CB4-2739B8B76A1B}" presName="thinLine2b" presStyleLbl="callout" presStyleIdx="6" presStyleCnt="9"/>
      <dgm:spPr/>
    </dgm:pt>
    <dgm:pt modelId="{52E33538-FB2E-4CC6-8E8E-5AE9B0356010}" type="pres">
      <dgm:prSet presAssocID="{70AD95B5-5C60-4B80-8CB4-2739B8B76A1B}" presName="vertSpace2b" presStyleCnt="0"/>
      <dgm:spPr/>
    </dgm:pt>
    <dgm:pt modelId="{3CEFB8D6-3B9B-4E8C-818D-0FB80B3906C2}" type="pres">
      <dgm:prSet presAssocID="{FD3707F2-59E5-4FCF-9BDC-B271B6798E7E}" presName="horz2" presStyleCnt="0"/>
      <dgm:spPr/>
    </dgm:pt>
    <dgm:pt modelId="{59DBCF87-F4FC-45A7-B1E1-543AF0BA32D2}" type="pres">
      <dgm:prSet presAssocID="{FD3707F2-59E5-4FCF-9BDC-B271B6798E7E}" presName="horzSpace2" presStyleCnt="0"/>
      <dgm:spPr/>
    </dgm:pt>
    <dgm:pt modelId="{06708155-CF9A-41FD-944A-6AF05E1F8B9C}" type="pres">
      <dgm:prSet presAssocID="{FD3707F2-59E5-4FCF-9BDC-B271B6798E7E}" presName="tx2" presStyleLbl="revTx" presStyleIdx="8" presStyleCnt="10"/>
      <dgm:spPr/>
      <dgm:t>
        <a:bodyPr/>
        <a:lstStyle/>
        <a:p>
          <a:endParaRPr lang="ru-RU"/>
        </a:p>
      </dgm:t>
    </dgm:pt>
    <dgm:pt modelId="{558C0BAC-6E49-40C9-A50E-A404C180E520}" type="pres">
      <dgm:prSet presAssocID="{FD3707F2-59E5-4FCF-9BDC-B271B6798E7E}" presName="vert2" presStyleCnt="0"/>
      <dgm:spPr/>
    </dgm:pt>
    <dgm:pt modelId="{8AEC56B0-D3B1-46F5-929C-D5C1B8785D31}" type="pres">
      <dgm:prSet presAssocID="{FD3707F2-59E5-4FCF-9BDC-B271B6798E7E}" presName="thinLine2b" presStyleLbl="callout" presStyleIdx="7" presStyleCnt="9"/>
      <dgm:spPr/>
    </dgm:pt>
    <dgm:pt modelId="{70F24E61-AA57-4B77-B3BE-4674D3854C8A}" type="pres">
      <dgm:prSet presAssocID="{FD3707F2-59E5-4FCF-9BDC-B271B6798E7E}" presName="vertSpace2b" presStyleCnt="0"/>
      <dgm:spPr/>
    </dgm:pt>
    <dgm:pt modelId="{1540E259-5F0F-4DD7-AA88-EB47E3E68B91}" type="pres">
      <dgm:prSet presAssocID="{3AAB4E38-4D81-4891-BC56-3DD836536800}" presName="horz2" presStyleCnt="0"/>
      <dgm:spPr/>
    </dgm:pt>
    <dgm:pt modelId="{8CB1162F-B4E0-4661-BFBF-2AB65A69A52C}" type="pres">
      <dgm:prSet presAssocID="{3AAB4E38-4D81-4891-BC56-3DD836536800}" presName="horzSpace2" presStyleCnt="0"/>
      <dgm:spPr/>
    </dgm:pt>
    <dgm:pt modelId="{F6ABDF91-0A67-4AA7-B1F3-90482EF65562}" type="pres">
      <dgm:prSet presAssocID="{3AAB4E38-4D81-4891-BC56-3DD836536800}" presName="tx2" presStyleLbl="revTx" presStyleIdx="9" presStyleCnt="10"/>
      <dgm:spPr/>
      <dgm:t>
        <a:bodyPr/>
        <a:lstStyle/>
        <a:p>
          <a:endParaRPr lang="ru-RU"/>
        </a:p>
      </dgm:t>
    </dgm:pt>
    <dgm:pt modelId="{59AB782E-AC76-45B5-9060-DC81E3D0A0C0}" type="pres">
      <dgm:prSet presAssocID="{3AAB4E38-4D81-4891-BC56-3DD836536800}" presName="vert2" presStyleCnt="0"/>
      <dgm:spPr/>
    </dgm:pt>
    <dgm:pt modelId="{905994CA-872E-418F-BA10-E8E91A53729D}" type="pres">
      <dgm:prSet presAssocID="{3AAB4E38-4D81-4891-BC56-3DD836536800}" presName="thinLine2b" presStyleLbl="callout" presStyleIdx="8" presStyleCnt="9"/>
      <dgm:spPr/>
    </dgm:pt>
    <dgm:pt modelId="{D0C44024-D5C8-420B-B8DC-E1118EC77AA3}" type="pres">
      <dgm:prSet presAssocID="{3AAB4E38-4D81-4891-BC56-3DD836536800}" presName="vertSpace2b" presStyleCnt="0"/>
      <dgm:spPr/>
    </dgm:pt>
  </dgm:ptLst>
  <dgm:cxnLst>
    <dgm:cxn modelId="{B9B777F7-2665-4D0E-8C66-DE4A34C665D2}" srcId="{18DB8A25-8DD4-4E17-AA86-EE32AC8C4F54}" destId="{904A5C59-359A-42ED-8EC7-010C95D15E8E}" srcOrd="3" destOrd="0" parTransId="{4AC24405-3DF9-4B5A-BA15-28DDCA518D59}" sibTransId="{FABD41B7-F97E-40BE-A736-E4A0BD2F1FAA}"/>
    <dgm:cxn modelId="{483A240E-4948-41BA-943F-9E3564028BFA}" type="presOf" srcId="{18DB8A25-8DD4-4E17-AA86-EE32AC8C4F54}" destId="{32318C80-698C-4493-BF39-E73B803609BB}" srcOrd="0" destOrd="0" presId="urn:microsoft.com/office/officeart/2008/layout/LinedList"/>
    <dgm:cxn modelId="{55A32DF6-F775-4766-A744-B4AE607D6C47}" srcId="{18DB8A25-8DD4-4E17-AA86-EE32AC8C4F54}" destId="{D6957532-9DC8-4A99-8F04-9C8499BA17E7}" srcOrd="4" destOrd="0" parTransId="{E7AAE4B1-FD2F-4938-9305-38048E043FD1}" sibTransId="{04C40945-0B10-4848-A655-59673A136050}"/>
    <dgm:cxn modelId="{9843E300-2275-45BF-8FD1-58EEDA803A1E}" srcId="{18DB8A25-8DD4-4E17-AA86-EE32AC8C4F54}" destId="{04003890-FC71-4025-8F80-CA5271127850}" srcOrd="5" destOrd="0" parTransId="{149E7E43-9474-40C9-8618-583FFB44D891}" sibTransId="{4006E1A2-3F65-4455-8201-55914F32E603}"/>
    <dgm:cxn modelId="{7F453979-F74C-4877-B34B-81842E8FC469}" srcId="{18DB8A25-8DD4-4E17-AA86-EE32AC8C4F54}" destId="{3AAB4E38-4D81-4891-BC56-3DD836536800}" srcOrd="8" destOrd="0" parTransId="{5E26ABE3-FF27-4B98-B994-86E7AA0862CA}" sibTransId="{C27FFCA7-7FBF-4055-8B6B-924BD3B44017}"/>
    <dgm:cxn modelId="{225316FC-1759-4A54-B84B-C92BF3D8832D}" type="presOf" srcId="{D6957532-9DC8-4A99-8F04-9C8499BA17E7}" destId="{BCEDE99B-4AF6-4786-B174-9649370810FB}" srcOrd="0" destOrd="0" presId="urn:microsoft.com/office/officeart/2008/layout/LinedList"/>
    <dgm:cxn modelId="{8D506845-EC8B-4DFD-A700-56B7AD20D088}" type="presOf" srcId="{9CB4820B-C272-468B-AF0B-C761BB078492}" destId="{769256CF-6D48-44AE-951D-E82A7D00D4B2}" srcOrd="0" destOrd="0" presId="urn:microsoft.com/office/officeart/2008/layout/LinedList"/>
    <dgm:cxn modelId="{1854FD9A-3603-4F84-B828-8727AE0C2901}" srcId="{18DB8A25-8DD4-4E17-AA86-EE32AC8C4F54}" destId="{588EBD85-DB6D-44D1-A9B6-CAB9EE7EC4D7}" srcOrd="1" destOrd="0" parTransId="{8FC3E3D1-D51C-4135-A6C8-B8BC3546C3AF}" sibTransId="{447E7F71-97E1-46E6-9A9E-2DDA65DEF7FC}"/>
    <dgm:cxn modelId="{A2895922-B0AB-4728-86C7-895C64EE9D1A}" type="presOf" srcId="{588EBD85-DB6D-44D1-A9B6-CAB9EE7EC4D7}" destId="{2A595361-0EA1-4DE6-9DB4-635DDA15D910}" srcOrd="0" destOrd="0" presId="urn:microsoft.com/office/officeart/2008/layout/LinedList"/>
    <dgm:cxn modelId="{A904D88C-FB75-4DE4-BB4A-934745097E04}" srcId="{7C531E72-CC77-4204-8DBB-1932BA6A015B}" destId="{18DB8A25-8DD4-4E17-AA86-EE32AC8C4F54}" srcOrd="0" destOrd="0" parTransId="{6D730329-BA25-4EE1-89C4-1199B7686E77}" sibTransId="{AF380783-E130-4F66-848A-B33A434E9EC4}"/>
    <dgm:cxn modelId="{99DC2A17-085E-4980-82D3-3E2129BF2910}" type="presOf" srcId="{3AAB4E38-4D81-4891-BC56-3DD836536800}" destId="{F6ABDF91-0A67-4AA7-B1F3-90482EF65562}" srcOrd="0" destOrd="0" presId="urn:microsoft.com/office/officeart/2008/layout/LinedList"/>
    <dgm:cxn modelId="{F5A0F3B2-085B-4EF9-AD92-C38111AC7496}" type="presOf" srcId="{904A5C59-359A-42ED-8EC7-010C95D15E8E}" destId="{9C5DA825-2CB5-41FF-AE61-332D9680AFDD}" srcOrd="0" destOrd="0" presId="urn:microsoft.com/office/officeart/2008/layout/LinedList"/>
    <dgm:cxn modelId="{2AA479EA-1ABB-4C9C-95BB-0B04F1C6958A}" type="presOf" srcId="{7C531E72-CC77-4204-8DBB-1932BA6A015B}" destId="{921AADDD-890F-415F-A290-CBFD2F0597BD}" srcOrd="0" destOrd="0" presId="urn:microsoft.com/office/officeart/2008/layout/LinedList"/>
    <dgm:cxn modelId="{746CE4D5-E02B-495A-B397-BBF62A4280A1}" type="presOf" srcId="{F9FCF05D-D7D1-4F71-A2E4-B21D46F103C0}" destId="{5096839E-7DE7-4377-878B-A2D5F4565E3A}" srcOrd="0" destOrd="0" presId="urn:microsoft.com/office/officeart/2008/layout/LinedList"/>
    <dgm:cxn modelId="{10DD81DE-74F8-409A-BC70-5657F8673628}" srcId="{18DB8A25-8DD4-4E17-AA86-EE32AC8C4F54}" destId="{F9FCF05D-D7D1-4F71-A2E4-B21D46F103C0}" srcOrd="2" destOrd="0" parTransId="{5199C797-2EBD-4A6E-879E-DAF489299B74}" sibTransId="{7B45B7CE-72B9-41BD-BBCC-6D34CB353585}"/>
    <dgm:cxn modelId="{E862E984-A148-4345-9FC8-39B9BA706968}" type="presOf" srcId="{FD3707F2-59E5-4FCF-9BDC-B271B6798E7E}" destId="{06708155-CF9A-41FD-944A-6AF05E1F8B9C}" srcOrd="0" destOrd="0" presId="urn:microsoft.com/office/officeart/2008/layout/LinedList"/>
    <dgm:cxn modelId="{FCDFA212-F418-43DC-B81E-FABD46C64BAD}" type="presOf" srcId="{70AD95B5-5C60-4B80-8CB4-2739B8B76A1B}" destId="{CD297D68-4D8A-4B21-BE45-228915B9EA34}" srcOrd="0" destOrd="0" presId="urn:microsoft.com/office/officeart/2008/layout/LinedList"/>
    <dgm:cxn modelId="{6C2B8EBC-73AF-49EA-95D2-04053F06772E}" srcId="{18DB8A25-8DD4-4E17-AA86-EE32AC8C4F54}" destId="{FD3707F2-59E5-4FCF-9BDC-B271B6798E7E}" srcOrd="7" destOrd="0" parTransId="{365735E4-3D36-4BB2-8DBA-4CD8753D3E08}" sibTransId="{B4E8C43F-F2AC-43DA-A41D-DD9C53783595}"/>
    <dgm:cxn modelId="{09633D71-34ED-4C4B-90AB-5BBA51F3F713}" srcId="{18DB8A25-8DD4-4E17-AA86-EE32AC8C4F54}" destId="{70AD95B5-5C60-4B80-8CB4-2739B8B76A1B}" srcOrd="6" destOrd="0" parTransId="{65A173A7-4BCC-4284-9E56-E049A2520B85}" sibTransId="{9ECB25BC-16A3-4982-BF95-3662FE5EAFE0}"/>
    <dgm:cxn modelId="{FC93D3D1-C713-4630-AA2A-CF90678FDBEA}" srcId="{18DB8A25-8DD4-4E17-AA86-EE32AC8C4F54}" destId="{9CB4820B-C272-468B-AF0B-C761BB078492}" srcOrd="0" destOrd="0" parTransId="{4DFFC438-565D-4614-811D-6AD527D01833}" sibTransId="{2C1BC3BB-18D2-4899-8380-EBBCEA68988F}"/>
    <dgm:cxn modelId="{1AEFEF84-CF39-41E9-A5BE-B451D3412311}" type="presOf" srcId="{04003890-FC71-4025-8F80-CA5271127850}" destId="{EA83670B-2708-4CC8-AFE8-A1FFF51425BD}" srcOrd="0" destOrd="0" presId="urn:microsoft.com/office/officeart/2008/layout/LinedList"/>
    <dgm:cxn modelId="{D63CDB1D-637F-4B41-A771-E3C8D3FAAE44}" type="presParOf" srcId="{921AADDD-890F-415F-A290-CBFD2F0597BD}" destId="{94774646-2C57-4350-8FF8-B703CA229BD4}" srcOrd="0" destOrd="0" presId="urn:microsoft.com/office/officeart/2008/layout/LinedList"/>
    <dgm:cxn modelId="{4999A161-5A81-47C0-9F8A-31D328A04891}" type="presParOf" srcId="{921AADDD-890F-415F-A290-CBFD2F0597BD}" destId="{76C4CE06-53A8-4D9B-B875-F7B01500F592}" srcOrd="1" destOrd="0" presId="urn:microsoft.com/office/officeart/2008/layout/LinedList"/>
    <dgm:cxn modelId="{0447C480-FE45-4392-85CB-824AF7333A7B}" type="presParOf" srcId="{76C4CE06-53A8-4D9B-B875-F7B01500F592}" destId="{32318C80-698C-4493-BF39-E73B803609BB}" srcOrd="0" destOrd="0" presId="urn:microsoft.com/office/officeart/2008/layout/LinedList"/>
    <dgm:cxn modelId="{9469ABDF-06AD-412E-BA6D-D16179B4196A}" type="presParOf" srcId="{76C4CE06-53A8-4D9B-B875-F7B01500F592}" destId="{0F23A424-2D1F-485E-AFF9-3DF26279DEB4}" srcOrd="1" destOrd="0" presId="urn:microsoft.com/office/officeart/2008/layout/LinedList"/>
    <dgm:cxn modelId="{9702DB4A-7E40-4FDB-A6B2-46E208B1DC56}" type="presParOf" srcId="{0F23A424-2D1F-485E-AFF9-3DF26279DEB4}" destId="{97B39449-3847-4595-B381-9631A9F1ACE5}" srcOrd="0" destOrd="0" presId="urn:microsoft.com/office/officeart/2008/layout/LinedList"/>
    <dgm:cxn modelId="{D9AD91F4-823A-4F80-96A6-87196C86A9EC}" type="presParOf" srcId="{0F23A424-2D1F-485E-AFF9-3DF26279DEB4}" destId="{476A369B-706E-43AB-A072-8EAE32876FE1}" srcOrd="1" destOrd="0" presId="urn:microsoft.com/office/officeart/2008/layout/LinedList"/>
    <dgm:cxn modelId="{BE927CB4-529E-455A-816A-C71683E58354}" type="presParOf" srcId="{476A369B-706E-43AB-A072-8EAE32876FE1}" destId="{C280630B-8F8F-42CF-A1F9-CD4AE5935406}" srcOrd="0" destOrd="0" presId="urn:microsoft.com/office/officeart/2008/layout/LinedList"/>
    <dgm:cxn modelId="{09291536-550A-4A3D-9B5C-3F51FFDACF34}" type="presParOf" srcId="{476A369B-706E-43AB-A072-8EAE32876FE1}" destId="{769256CF-6D48-44AE-951D-E82A7D00D4B2}" srcOrd="1" destOrd="0" presId="urn:microsoft.com/office/officeart/2008/layout/LinedList"/>
    <dgm:cxn modelId="{791EAD58-D121-4BF4-B0D9-F39A2A46D70F}" type="presParOf" srcId="{476A369B-706E-43AB-A072-8EAE32876FE1}" destId="{66A0D1E0-4920-487A-B17A-1F1B6C78A75A}" srcOrd="2" destOrd="0" presId="urn:microsoft.com/office/officeart/2008/layout/LinedList"/>
    <dgm:cxn modelId="{A27D83D0-05A2-41E4-B1C8-3A2BA310F98A}" type="presParOf" srcId="{0F23A424-2D1F-485E-AFF9-3DF26279DEB4}" destId="{FBF61674-1B89-4375-9EBA-E2D40DD6D7F5}" srcOrd="2" destOrd="0" presId="urn:microsoft.com/office/officeart/2008/layout/LinedList"/>
    <dgm:cxn modelId="{283DDF47-BA0A-4806-A221-C6CECA8A59BC}" type="presParOf" srcId="{0F23A424-2D1F-485E-AFF9-3DF26279DEB4}" destId="{6522A9FB-6FD8-457B-9346-C271DD59CB0B}" srcOrd="3" destOrd="0" presId="urn:microsoft.com/office/officeart/2008/layout/LinedList"/>
    <dgm:cxn modelId="{7974814A-C518-4E7F-904F-5F7267657804}" type="presParOf" srcId="{0F23A424-2D1F-485E-AFF9-3DF26279DEB4}" destId="{DFAEEF8F-9BAB-4880-8FED-8CE476FBB607}" srcOrd="4" destOrd="0" presId="urn:microsoft.com/office/officeart/2008/layout/LinedList"/>
    <dgm:cxn modelId="{1F276899-FAC3-486F-9CFF-49B9CA14EF13}" type="presParOf" srcId="{DFAEEF8F-9BAB-4880-8FED-8CE476FBB607}" destId="{343AC052-BF9D-4B08-9F6D-75E97B32721A}" srcOrd="0" destOrd="0" presId="urn:microsoft.com/office/officeart/2008/layout/LinedList"/>
    <dgm:cxn modelId="{DEFBCEC9-1D80-443E-92FF-2A084ED124AE}" type="presParOf" srcId="{DFAEEF8F-9BAB-4880-8FED-8CE476FBB607}" destId="{2A595361-0EA1-4DE6-9DB4-635DDA15D910}" srcOrd="1" destOrd="0" presId="urn:microsoft.com/office/officeart/2008/layout/LinedList"/>
    <dgm:cxn modelId="{1473372F-4B07-4DE0-AD42-2F8A7C4DD0F6}" type="presParOf" srcId="{DFAEEF8F-9BAB-4880-8FED-8CE476FBB607}" destId="{E2BCDC53-8D7A-42E8-943A-5E2C02D276B0}" srcOrd="2" destOrd="0" presId="urn:microsoft.com/office/officeart/2008/layout/LinedList"/>
    <dgm:cxn modelId="{2AD5AA62-72C0-40C7-8179-E693075757DD}" type="presParOf" srcId="{0F23A424-2D1F-485E-AFF9-3DF26279DEB4}" destId="{256D12DE-8F6C-4A4B-AE9D-12B26972A0A2}" srcOrd="5" destOrd="0" presId="urn:microsoft.com/office/officeart/2008/layout/LinedList"/>
    <dgm:cxn modelId="{C5202FBB-E73A-4D68-9DE4-4CD13AA92184}" type="presParOf" srcId="{0F23A424-2D1F-485E-AFF9-3DF26279DEB4}" destId="{F59FCBF4-D705-4CC9-AA38-41A617789743}" srcOrd="6" destOrd="0" presId="urn:microsoft.com/office/officeart/2008/layout/LinedList"/>
    <dgm:cxn modelId="{C4A876A9-1C24-4108-B68F-7944495E49BB}" type="presParOf" srcId="{0F23A424-2D1F-485E-AFF9-3DF26279DEB4}" destId="{5A09E0D5-3E8A-46D3-8BFC-A0A6AC35A285}" srcOrd="7" destOrd="0" presId="urn:microsoft.com/office/officeart/2008/layout/LinedList"/>
    <dgm:cxn modelId="{BB41C89B-E204-458C-8DE0-DDB8125FD3A9}" type="presParOf" srcId="{5A09E0D5-3E8A-46D3-8BFC-A0A6AC35A285}" destId="{905B7254-1E28-41BB-80C5-F363505B0AAE}" srcOrd="0" destOrd="0" presId="urn:microsoft.com/office/officeart/2008/layout/LinedList"/>
    <dgm:cxn modelId="{B90242AA-012D-473F-A1BF-685B7BD309B7}" type="presParOf" srcId="{5A09E0D5-3E8A-46D3-8BFC-A0A6AC35A285}" destId="{5096839E-7DE7-4377-878B-A2D5F4565E3A}" srcOrd="1" destOrd="0" presId="urn:microsoft.com/office/officeart/2008/layout/LinedList"/>
    <dgm:cxn modelId="{DEE0F240-7C0A-4338-BDAD-DFC78143909E}" type="presParOf" srcId="{5A09E0D5-3E8A-46D3-8BFC-A0A6AC35A285}" destId="{AFCE2FAD-1D17-4B31-9210-E7BBC1C4CF4E}" srcOrd="2" destOrd="0" presId="urn:microsoft.com/office/officeart/2008/layout/LinedList"/>
    <dgm:cxn modelId="{A0B2D177-A59A-401D-A901-8D18B83B2763}" type="presParOf" srcId="{0F23A424-2D1F-485E-AFF9-3DF26279DEB4}" destId="{80045275-DAC3-4784-B6BD-992B3051524F}" srcOrd="8" destOrd="0" presId="urn:microsoft.com/office/officeart/2008/layout/LinedList"/>
    <dgm:cxn modelId="{7E87CA75-EE4B-4413-9EBD-9B96ECAB7583}" type="presParOf" srcId="{0F23A424-2D1F-485E-AFF9-3DF26279DEB4}" destId="{030CB5C1-1025-4AB8-8012-9DD1B974BA48}" srcOrd="9" destOrd="0" presId="urn:microsoft.com/office/officeart/2008/layout/LinedList"/>
    <dgm:cxn modelId="{A2CAC6CB-D9EE-4EA6-A1F2-98EB5ED3219E}" type="presParOf" srcId="{0F23A424-2D1F-485E-AFF9-3DF26279DEB4}" destId="{5F18417C-B775-41F1-9923-D5CE57CA42A9}" srcOrd="10" destOrd="0" presId="urn:microsoft.com/office/officeart/2008/layout/LinedList"/>
    <dgm:cxn modelId="{0297F4D6-3337-4F20-851B-A97B1ABEF42B}" type="presParOf" srcId="{5F18417C-B775-41F1-9923-D5CE57CA42A9}" destId="{47C3377A-5F0B-4AE9-8E53-18D07D05B25E}" srcOrd="0" destOrd="0" presId="urn:microsoft.com/office/officeart/2008/layout/LinedList"/>
    <dgm:cxn modelId="{7C620354-F9A2-4998-95AD-78F39EC8185B}" type="presParOf" srcId="{5F18417C-B775-41F1-9923-D5CE57CA42A9}" destId="{9C5DA825-2CB5-41FF-AE61-332D9680AFDD}" srcOrd="1" destOrd="0" presId="urn:microsoft.com/office/officeart/2008/layout/LinedList"/>
    <dgm:cxn modelId="{78269233-A82D-4DF3-8CA5-D03A50FD80A6}" type="presParOf" srcId="{5F18417C-B775-41F1-9923-D5CE57CA42A9}" destId="{43396281-401F-474E-8D8E-DE408C0947B0}" srcOrd="2" destOrd="0" presId="urn:microsoft.com/office/officeart/2008/layout/LinedList"/>
    <dgm:cxn modelId="{AC0D003A-E8CC-456A-8462-6A4CD2E9404B}" type="presParOf" srcId="{0F23A424-2D1F-485E-AFF9-3DF26279DEB4}" destId="{03C6EF48-6FBE-4C29-ABD0-CC315A54029B}" srcOrd="11" destOrd="0" presId="urn:microsoft.com/office/officeart/2008/layout/LinedList"/>
    <dgm:cxn modelId="{04C92ADF-ED37-4126-BF34-2D002E5FFA94}" type="presParOf" srcId="{0F23A424-2D1F-485E-AFF9-3DF26279DEB4}" destId="{8DAC6BAC-B036-4E1B-96A3-275703137FE4}" srcOrd="12" destOrd="0" presId="urn:microsoft.com/office/officeart/2008/layout/LinedList"/>
    <dgm:cxn modelId="{F4B56A17-A87C-46BA-9DD8-5BE8EF26296B}" type="presParOf" srcId="{0F23A424-2D1F-485E-AFF9-3DF26279DEB4}" destId="{56B09EEB-4885-4EE9-A255-2610C663BBC6}" srcOrd="13" destOrd="0" presId="urn:microsoft.com/office/officeart/2008/layout/LinedList"/>
    <dgm:cxn modelId="{5BDAAE47-42D3-4B7A-9FF4-2C1A7FB09B47}" type="presParOf" srcId="{56B09EEB-4885-4EE9-A255-2610C663BBC6}" destId="{B1033100-BBD9-4D56-A94F-3B6F7C2FAA64}" srcOrd="0" destOrd="0" presId="urn:microsoft.com/office/officeart/2008/layout/LinedList"/>
    <dgm:cxn modelId="{3C6F5C05-898D-4A00-9117-BAD2C2273EE2}" type="presParOf" srcId="{56B09EEB-4885-4EE9-A255-2610C663BBC6}" destId="{BCEDE99B-4AF6-4786-B174-9649370810FB}" srcOrd="1" destOrd="0" presId="urn:microsoft.com/office/officeart/2008/layout/LinedList"/>
    <dgm:cxn modelId="{5C575BD3-754B-4C09-80DC-45AF315D61E6}" type="presParOf" srcId="{56B09EEB-4885-4EE9-A255-2610C663BBC6}" destId="{60E487CA-0DCE-451D-BF41-02517AD78AF4}" srcOrd="2" destOrd="0" presId="urn:microsoft.com/office/officeart/2008/layout/LinedList"/>
    <dgm:cxn modelId="{68B637C1-0E42-4D82-B3B9-6543B167CA05}" type="presParOf" srcId="{0F23A424-2D1F-485E-AFF9-3DF26279DEB4}" destId="{6732C641-09D1-45E2-B0CF-368EE2BA3719}" srcOrd="14" destOrd="0" presId="urn:microsoft.com/office/officeart/2008/layout/LinedList"/>
    <dgm:cxn modelId="{B2A13A4B-70E0-412F-BB67-1EBE3BC318F8}" type="presParOf" srcId="{0F23A424-2D1F-485E-AFF9-3DF26279DEB4}" destId="{91B43E85-AA40-457E-B98B-27FBFF8EDC82}" srcOrd="15" destOrd="0" presId="urn:microsoft.com/office/officeart/2008/layout/LinedList"/>
    <dgm:cxn modelId="{899A1881-248B-4DE4-843B-E2A5C6CB7F63}" type="presParOf" srcId="{0F23A424-2D1F-485E-AFF9-3DF26279DEB4}" destId="{FEF86029-2629-474A-81C5-95843C884CB0}" srcOrd="16" destOrd="0" presId="urn:microsoft.com/office/officeart/2008/layout/LinedList"/>
    <dgm:cxn modelId="{519C0583-F5AE-4B8F-8E15-B443D76BDC74}" type="presParOf" srcId="{FEF86029-2629-474A-81C5-95843C884CB0}" destId="{906F2D0C-6E75-4B90-B968-3BAF0746CBCC}" srcOrd="0" destOrd="0" presId="urn:microsoft.com/office/officeart/2008/layout/LinedList"/>
    <dgm:cxn modelId="{46CD8BF7-3E34-4B54-B7C1-B894587A3532}" type="presParOf" srcId="{FEF86029-2629-474A-81C5-95843C884CB0}" destId="{EA83670B-2708-4CC8-AFE8-A1FFF51425BD}" srcOrd="1" destOrd="0" presId="urn:microsoft.com/office/officeart/2008/layout/LinedList"/>
    <dgm:cxn modelId="{B6C249EB-A4EC-41A8-B432-E118151B947F}" type="presParOf" srcId="{FEF86029-2629-474A-81C5-95843C884CB0}" destId="{5F1A57C2-3408-49F9-8941-F1578A310BAA}" srcOrd="2" destOrd="0" presId="urn:microsoft.com/office/officeart/2008/layout/LinedList"/>
    <dgm:cxn modelId="{C077207A-E20F-4E9B-A3ED-3492E30F3BB0}" type="presParOf" srcId="{0F23A424-2D1F-485E-AFF9-3DF26279DEB4}" destId="{756FF34D-3175-4BDF-812A-7CA3AEAA6E0B}" srcOrd="17" destOrd="0" presId="urn:microsoft.com/office/officeart/2008/layout/LinedList"/>
    <dgm:cxn modelId="{B962A581-FCC0-4670-98CE-203F365CF476}" type="presParOf" srcId="{0F23A424-2D1F-485E-AFF9-3DF26279DEB4}" destId="{7F5F474A-D636-4A9D-A88A-4B5169BD3588}" srcOrd="18" destOrd="0" presId="urn:microsoft.com/office/officeart/2008/layout/LinedList"/>
    <dgm:cxn modelId="{2D185738-839C-44CC-8308-3F857A014CC7}" type="presParOf" srcId="{0F23A424-2D1F-485E-AFF9-3DF26279DEB4}" destId="{7A34A9A3-876A-4D96-B7A2-6C90F3D463E1}" srcOrd="19" destOrd="0" presId="urn:microsoft.com/office/officeart/2008/layout/LinedList"/>
    <dgm:cxn modelId="{962C380B-FA2C-4F07-800E-98AF90A92DEE}" type="presParOf" srcId="{7A34A9A3-876A-4D96-B7A2-6C90F3D463E1}" destId="{21334933-1BDA-41EB-8502-06A7522C9686}" srcOrd="0" destOrd="0" presId="urn:microsoft.com/office/officeart/2008/layout/LinedList"/>
    <dgm:cxn modelId="{FA61169B-961C-40C5-B219-3910AA58D53D}" type="presParOf" srcId="{7A34A9A3-876A-4D96-B7A2-6C90F3D463E1}" destId="{CD297D68-4D8A-4B21-BE45-228915B9EA34}" srcOrd="1" destOrd="0" presId="urn:microsoft.com/office/officeart/2008/layout/LinedList"/>
    <dgm:cxn modelId="{C7929CAB-8711-4E79-B6B3-416E77D9F4FF}" type="presParOf" srcId="{7A34A9A3-876A-4D96-B7A2-6C90F3D463E1}" destId="{B2188D5E-E0E7-4F73-B823-C27DCBB8569B}" srcOrd="2" destOrd="0" presId="urn:microsoft.com/office/officeart/2008/layout/LinedList"/>
    <dgm:cxn modelId="{85A11F1F-6F68-4196-8526-00C897F68EC0}" type="presParOf" srcId="{0F23A424-2D1F-485E-AFF9-3DF26279DEB4}" destId="{385A2296-0B2E-4FD1-883E-7A320A870107}" srcOrd="20" destOrd="0" presId="urn:microsoft.com/office/officeart/2008/layout/LinedList"/>
    <dgm:cxn modelId="{12FA7AB4-D567-4BDB-89E5-8EC3B58FD34F}" type="presParOf" srcId="{0F23A424-2D1F-485E-AFF9-3DF26279DEB4}" destId="{52E33538-FB2E-4CC6-8E8E-5AE9B0356010}" srcOrd="21" destOrd="0" presId="urn:microsoft.com/office/officeart/2008/layout/LinedList"/>
    <dgm:cxn modelId="{0F6AB920-1B81-4B8B-9B1A-5C8706F7B9D6}" type="presParOf" srcId="{0F23A424-2D1F-485E-AFF9-3DF26279DEB4}" destId="{3CEFB8D6-3B9B-4E8C-818D-0FB80B3906C2}" srcOrd="22" destOrd="0" presId="urn:microsoft.com/office/officeart/2008/layout/LinedList"/>
    <dgm:cxn modelId="{9105C5DD-D274-4E57-9955-3B2934921775}" type="presParOf" srcId="{3CEFB8D6-3B9B-4E8C-818D-0FB80B3906C2}" destId="{59DBCF87-F4FC-45A7-B1E1-543AF0BA32D2}" srcOrd="0" destOrd="0" presId="urn:microsoft.com/office/officeart/2008/layout/LinedList"/>
    <dgm:cxn modelId="{8966CE50-97AC-430B-A469-2DFE1C184DED}" type="presParOf" srcId="{3CEFB8D6-3B9B-4E8C-818D-0FB80B3906C2}" destId="{06708155-CF9A-41FD-944A-6AF05E1F8B9C}" srcOrd="1" destOrd="0" presId="urn:microsoft.com/office/officeart/2008/layout/LinedList"/>
    <dgm:cxn modelId="{107C71F6-4AD6-4914-84F4-978FEB8195DA}" type="presParOf" srcId="{3CEFB8D6-3B9B-4E8C-818D-0FB80B3906C2}" destId="{558C0BAC-6E49-40C9-A50E-A404C180E520}" srcOrd="2" destOrd="0" presId="urn:microsoft.com/office/officeart/2008/layout/LinedList"/>
    <dgm:cxn modelId="{22A24366-F3E2-49E2-9E1B-C0320A5D8532}" type="presParOf" srcId="{0F23A424-2D1F-485E-AFF9-3DF26279DEB4}" destId="{8AEC56B0-D3B1-46F5-929C-D5C1B8785D31}" srcOrd="23" destOrd="0" presId="urn:microsoft.com/office/officeart/2008/layout/LinedList"/>
    <dgm:cxn modelId="{A556F1A9-41C5-4BEF-8A91-5EE2573F9CAF}" type="presParOf" srcId="{0F23A424-2D1F-485E-AFF9-3DF26279DEB4}" destId="{70F24E61-AA57-4B77-B3BE-4674D3854C8A}" srcOrd="24" destOrd="0" presId="urn:microsoft.com/office/officeart/2008/layout/LinedList"/>
    <dgm:cxn modelId="{C54EF475-744A-45A0-9E85-594102C705D6}" type="presParOf" srcId="{0F23A424-2D1F-485E-AFF9-3DF26279DEB4}" destId="{1540E259-5F0F-4DD7-AA88-EB47E3E68B91}" srcOrd="25" destOrd="0" presId="urn:microsoft.com/office/officeart/2008/layout/LinedList"/>
    <dgm:cxn modelId="{F831AD80-9499-428A-91A0-C048AA57D441}" type="presParOf" srcId="{1540E259-5F0F-4DD7-AA88-EB47E3E68B91}" destId="{8CB1162F-B4E0-4661-BFBF-2AB65A69A52C}" srcOrd="0" destOrd="0" presId="urn:microsoft.com/office/officeart/2008/layout/LinedList"/>
    <dgm:cxn modelId="{6A0847B4-61C7-4DB3-84F3-A7E90C6C4C05}" type="presParOf" srcId="{1540E259-5F0F-4DD7-AA88-EB47E3E68B91}" destId="{F6ABDF91-0A67-4AA7-B1F3-90482EF65562}" srcOrd="1" destOrd="0" presId="urn:microsoft.com/office/officeart/2008/layout/LinedList"/>
    <dgm:cxn modelId="{29AF0A70-0B01-4CA0-9E7C-59EFBD1B8630}" type="presParOf" srcId="{1540E259-5F0F-4DD7-AA88-EB47E3E68B91}" destId="{59AB782E-AC76-45B5-9060-DC81E3D0A0C0}" srcOrd="2" destOrd="0" presId="urn:microsoft.com/office/officeart/2008/layout/LinedList"/>
    <dgm:cxn modelId="{FA778A45-2518-42C3-B332-A58894AD13CD}" type="presParOf" srcId="{0F23A424-2D1F-485E-AFF9-3DF26279DEB4}" destId="{905994CA-872E-418F-BA10-E8E91A53729D}" srcOrd="26" destOrd="0" presId="urn:microsoft.com/office/officeart/2008/layout/LinedList"/>
    <dgm:cxn modelId="{7E277DB9-2495-4186-BCD5-F4105AE40694}" type="presParOf" srcId="{0F23A424-2D1F-485E-AFF9-3DF26279DEB4}" destId="{D0C44024-D5C8-420B-B8DC-E1118EC77AA3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4B7EA-B619-491E-A0DF-C27D31A4B978}" type="doc">
      <dgm:prSet loTypeId="urn:microsoft.com/office/officeart/2009/3/layout/SnapshotPictureList" loCatId="picture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ru-RU"/>
        </a:p>
      </dgm:t>
    </dgm:pt>
    <dgm:pt modelId="{F2D9B5B3-45AA-4230-98F3-891E43E98325}">
      <dgm:prSet phldrT="[Текст]"/>
      <dgm:spPr/>
      <dgm:t>
        <a:bodyPr/>
        <a:lstStyle/>
        <a:p>
          <a:r>
            <a:rPr lang="ru-RU" dirty="0" smtClean="0">
              <a:solidFill>
                <a:schemeClr val="tx2">
                  <a:lumMod val="50000"/>
                </a:schemeClr>
              </a:solidFill>
            </a:rPr>
            <a:t>Ближайшие конкуренты</a:t>
          </a:r>
          <a:endParaRPr lang="ru-RU" dirty="0">
            <a:solidFill>
              <a:schemeClr val="tx2">
                <a:lumMod val="50000"/>
              </a:schemeClr>
            </a:solidFill>
          </a:endParaRPr>
        </a:p>
      </dgm:t>
    </dgm:pt>
    <dgm:pt modelId="{1CC16809-1DF8-4704-9468-3050A088CC6C}" type="parTrans" cxnId="{D3A81B1F-4045-4B40-93FA-8AE8EEAD4A14}">
      <dgm:prSet/>
      <dgm:spPr/>
      <dgm:t>
        <a:bodyPr/>
        <a:lstStyle/>
        <a:p>
          <a:endParaRPr lang="ru-RU"/>
        </a:p>
      </dgm:t>
    </dgm:pt>
    <dgm:pt modelId="{3824F247-CF57-40A6-858A-1C8A2CA31D45}" type="sibTrans" cxnId="{D3A81B1F-4045-4B40-93FA-8AE8EEAD4A14}">
      <dgm:prSet/>
      <dgm:spPr/>
      <dgm:t>
        <a:bodyPr/>
        <a:lstStyle/>
        <a:p>
          <a:endParaRPr lang="ru-RU"/>
        </a:p>
      </dgm:t>
    </dgm:pt>
    <dgm:pt modelId="{C350095D-422B-4AA8-AA5A-3AE098EACE38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2">
                  <a:lumMod val="50000"/>
                </a:schemeClr>
              </a:solidFill>
            </a:rPr>
            <a:t>Среднее количество конкурентов в пешей доступности - </a:t>
          </a:r>
          <a:r>
            <a:rPr lang="ru-RU" sz="2000" b="1" dirty="0" smtClean="0">
              <a:solidFill>
                <a:schemeClr val="tx2">
                  <a:lumMod val="50000"/>
                </a:schemeClr>
              </a:solidFill>
            </a:rPr>
            <a:t>5</a:t>
          </a:r>
          <a:endParaRPr lang="ru-RU" sz="2000" b="1" dirty="0">
            <a:solidFill>
              <a:schemeClr val="tx2">
                <a:lumMod val="50000"/>
              </a:schemeClr>
            </a:solidFill>
          </a:endParaRPr>
        </a:p>
      </dgm:t>
    </dgm:pt>
    <dgm:pt modelId="{967989C2-BE50-44EB-BAA7-BE3F20F33A6B}" type="parTrans" cxnId="{854747A5-933D-4596-8B7C-3741C5DF63BD}">
      <dgm:prSet/>
      <dgm:spPr/>
      <dgm:t>
        <a:bodyPr/>
        <a:lstStyle/>
        <a:p>
          <a:endParaRPr lang="ru-RU"/>
        </a:p>
      </dgm:t>
    </dgm:pt>
    <dgm:pt modelId="{9655D85B-9542-4FDB-940D-C4F8774F925B}" type="sibTrans" cxnId="{854747A5-933D-4596-8B7C-3741C5DF63BD}">
      <dgm:prSet/>
      <dgm:spPr/>
      <dgm:t>
        <a:bodyPr/>
        <a:lstStyle/>
        <a:p>
          <a:endParaRPr lang="ru-RU"/>
        </a:p>
      </dgm:t>
    </dgm:pt>
    <dgm:pt modelId="{0F1EE7E9-DB91-4939-913D-9EF59B2F936D}">
      <dgm:prSet custT="1"/>
      <dgm:spPr/>
      <dgm:t>
        <a:bodyPr/>
        <a:lstStyle/>
        <a:p>
          <a:r>
            <a:rPr lang="ru-RU" sz="2000" dirty="0" smtClean="0">
              <a:solidFill>
                <a:schemeClr val="tx2">
                  <a:lumMod val="50000"/>
                </a:schemeClr>
              </a:solidFill>
            </a:rPr>
            <a:t>Количество заведений без конкурентов в пешей доступности - </a:t>
          </a:r>
          <a:r>
            <a:rPr lang="ru-RU" sz="2000" b="1" dirty="0" smtClean="0">
              <a:solidFill>
                <a:schemeClr val="tx2">
                  <a:lumMod val="50000"/>
                </a:schemeClr>
              </a:solidFill>
            </a:rPr>
            <a:t>316</a:t>
          </a:r>
          <a:endParaRPr lang="en-US" sz="2000" b="1" dirty="0" smtClean="0">
            <a:solidFill>
              <a:schemeClr val="tx2">
                <a:lumMod val="50000"/>
              </a:schemeClr>
            </a:solidFill>
          </a:endParaRPr>
        </a:p>
      </dgm:t>
    </dgm:pt>
    <dgm:pt modelId="{B8D2FAD8-3951-4816-ACC4-B3DCB846F329}" type="parTrans" cxnId="{FB247DB5-4AB0-47F6-BA51-614DAF076476}">
      <dgm:prSet/>
      <dgm:spPr/>
      <dgm:t>
        <a:bodyPr/>
        <a:lstStyle/>
        <a:p>
          <a:endParaRPr lang="ru-RU"/>
        </a:p>
      </dgm:t>
    </dgm:pt>
    <dgm:pt modelId="{F28AAFBB-8A37-444B-82D5-EEE085E765F7}" type="sibTrans" cxnId="{FB247DB5-4AB0-47F6-BA51-614DAF076476}">
      <dgm:prSet/>
      <dgm:spPr/>
      <dgm:t>
        <a:bodyPr/>
        <a:lstStyle/>
        <a:p>
          <a:endParaRPr lang="ru-RU"/>
        </a:p>
      </dgm:t>
    </dgm:pt>
    <dgm:pt modelId="{F3D6BA3C-7DC2-4EDF-8B83-8A69D160069F}">
      <dgm:prSet custT="1"/>
      <dgm:spPr/>
      <dgm:t>
        <a:bodyPr/>
        <a:lstStyle/>
        <a:p>
          <a:r>
            <a:rPr lang="ru-RU" sz="2000" dirty="0" smtClean="0">
              <a:solidFill>
                <a:schemeClr val="tx2">
                  <a:lumMod val="50000"/>
                </a:schemeClr>
              </a:solidFill>
            </a:rPr>
            <a:t>Вероятность открыть заведение без конкурентов - </a:t>
          </a:r>
          <a:r>
            <a:rPr lang="ru-RU" sz="2000" b="1" dirty="0" smtClean="0">
              <a:solidFill>
                <a:schemeClr val="tx2">
                  <a:lumMod val="50000"/>
                </a:schemeClr>
              </a:solidFill>
            </a:rPr>
            <a:t>20%</a:t>
          </a:r>
          <a:r>
            <a:rPr lang="ru-RU" sz="2000" dirty="0" smtClean="0">
              <a:solidFill>
                <a:schemeClr val="tx2">
                  <a:lumMod val="50000"/>
                </a:schemeClr>
              </a:solidFill>
            </a:rPr>
            <a:t> </a:t>
          </a:r>
        </a:p>
      </dgm:t>
    </dgm:pt>
    <dgm:pt modelId="{C20E2AF9-3245-4701-BD9C-FC67B0E39CC2}" type="parTrans" cxnId="{E6955792-56BA-48C9-89F6-3869F950C349}">
      <dgm:prSet/>
      <dgm:spPr/>
      <dgm:t>
        <a:bodyPr/>
        <a:lstStyle/>
        <a:p>
          <a:endParaRPr lang="ru-RU"/>
        </a:p>
      </dgm:t>
    </dgm:pt>
    <dgm:pt modelId="{06E0F301-B87F-4E75-BB16-2E9FA85A464C}" type="sibTrans" cxnId="{E6955792-56BA-48C9-89F6-3869F950C349}">
      <dgm:prSet/>
      <dgm:spPr/>
      <dgm:t>
        <a:bodyPr/>
        <a:lstStyle/>
        <a:p>
          <a:endParaRPr lang="ru-RU"/>
        </a:p>
      </dgm:t>
    </dgm:pt>
    <dgm:pt modelId="{534198EC-8C53-47DC-B3BB-AC11781B2E6D}">
      <dgm:prSet custT="1"/>
      <dgm:spPr/>
      <dgm:t>
        <a:bodyPr/>
        <a:lstStyle/>
        <a:p>
          <a:r>
            <a:rPr lang="ru-RU" sz="2000" dirty="0" smtClean="0">
              <a:solidFill>
                <a:schemeClr val="tx2">
                  <a:lumMod val="50000"/>
                </a:schemeClr>
              </a:solidFill>
            </a:rPr>
            <a:t>Вероятность открыть заведение с рейтингом 5 без конкурентов - </a:t>
          </a:r>
          <a:r>
            <a:rPr lang="ru-RU" sz="2000" b="1" dirty="0" smtClean="0">
              <a:solidFill>
                <a:schemeClr val="tx2">
                  <a:lumMod val="50000"/>
                </a:schemeClr>
              </a:solidFill>
            </a:rPr>
            <a:t>0.3%</a:t>
          </a:r>
          <a:endParaRPr lang="ru-RU" sz="2000" b="1" dirty="0">
            <a:solidFill>
              <a:schemeClr val="tx2">
                <a:lumMod val="50000"/>
              </a:schemeClr>
            </a:solidFill>
          </a:endParaRPr>
        </a:p>
      </dgm:t>
    </dgm:pt>
    <dgm:pt modelId="{B6CDF101-2158-4AA6-9997-62BB39942C4B}" type="parTrans" cxnId="{B6855444-F0C1-4062-B0A8-4B558F208F20}">
      <dgm:prSet/>
      <dgm:spPr/>
      <dgm:t>
        <a:bodyPr/>
        <a:lstStyle/>
        <a:p>
          <a:endParaRPr lang="ru-RU"/>
        </a:p>
      </dgm:t>
    </dgm:pt>
    <dgm:pt modelId="{EA39FF68-D017-4A31-96DE-95B8AF2F87D1}" type="sibTrans" cxnId="{B6855444-F0C1-4062-B0A8-4B558F208F20}">
      <dgm:prSet/>
      <dgm:spPr/>
      <dgm:t>
        <a:bodyPr/>
        <a:lstStyle/>
        <a:p>
          <a:endParaRPr lang="ru-RU"/>
        </a:p>
      </dgm:t>
    </dgm:pt>
    <dgm:pt modelId="{6103FBAC-90AF-46C1-9108-BB111D2C7E22}" type="pres">
      <dgm:prSet presAssocID="{3ED4B7EA-B619-491E-A0DF-C27D31A4B97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F3DED2F-552C-4114-97BE-D2360455171F}" type="pres">
      <dgm:prSet presAssocID="{F2D9B5B3-45AA-4230-98F3-891E43E98325}" presName="composite" presStyleCnt="0"/>
      <dgm:spPr/>
    </dgm:pt>
    <dgm:pt modelId="{4C3BCC87-8EBF-4256-A838-1217F3667331}" type="pres">
      <dgm:prSet presAssocID="{F2D9B5B3-45AA-4230-98F3-891E43E98325}" presName="ParentAccentShape" presStyleLbl="trBgShp" presStyleIdx="0" presStyleCnt="2"/>
      <dgm:spPr/>
    </dgm:pt>
    <dgm:pt modelId="{5F94A754-76F2-410E-8EC3-D6652E84AD9D}" type="pres">
      <dgm:prSet presAssocID="{F2D9B5B3-45AA-4230-98F3-891E43E98325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28B6A7-5857-4C29-99C2-360CF0F9DCE7}" type="pres">
      <dgm:prSet presAssocID="{F2D9B5B3-45AA-4230-98F3-891E43E98325}" presName="ChildText" presStyleLbl="revTx" presStyleIdx="1" presStyleCnt="2" custScaleX="117569" custScaleY="124690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37CE63DB-71D4-45E7-A27D-CCD9AB544444}" type="pres">
      <dgm:prSet presAssocID="{F2D9B5B3-45AA-4230-98F3-891E43E98325}" presName="ChildAccentShape" presStyleLbl="trBgShp" presStyleIdx="1" presStyleCnt="2"/>
      <dgm:spPr/>
    </dgm:pt>
    <dgm:pt modelId="{F11AE764-EDDB-4306-BE20-DB338847A293}" type="pres">
      <dgm:prSet presAssocID="{F2D9B5B3-45AA-4230-98F3-891E43E98325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022ABB4E-56E3-4A43-829D-D0644FEE7DB1}" type="presOf" srcId="{C350095D-422B-4AA8-AA5A-3AE098EACE38}" destId="{7528B6A7-5857-4C29-99C2-360CF0F9DCE7}" srcOrd="0" destOrd="0" presId="urn:microsoft.com/office/officeart/2009/3/layout/SnapshotPictureList"/>
    <dgm:cxn modelId="{B6855444-F0C1-4062-B0A8-4B558F208F20}" srcId="{F2D9B5B3-45AA-4230-98F3-891E43E98325}" destId="{534198EC-8C53-47DC-B3BB-AC11781B2E6D}" srcOrd="3" destOrd="0" parTransId="{B6CDF101-2158-4AA6-9997-62BB39942C4B}" sibTransId="{EA39FF68-D017-4A31-96DE-95B8AF2F87D1}"/>
    <dgm:cxn modelId="{B0578739-1703-4047-B1FE-C492116DCAF0}" type="presOf" srcId="{F3D6BA3C-7DC2-4EDF-8B83-8A69D160069F}" destId="{7528B6A7-5857-4C29-99C2-360CF0F9DCE7}" srcOrd="0" destOrd="2" presId="urn:microsoft.com/office/officeart/2009/3/layout/SnapshotPictureList"/>
    <dgm:cxn modelId="{E6955792-56BA-48C9-89F6-3869F950C349}" srcId="{F2D9B5B3-45AA-4230-98F3-891E43E98325}" destId="{F3D6BA3C-7DC2-4EDF-8B83-8A69D160069F}" srcOrd="2" destOrd="0" parTransId="{C20E2AF9-3245-4701-BD9C-FC67B0E39CC2}" sibTransId="{06E0F301-B87F-4E75-BB16-2E9FA85A464C}"/>
    <dgm:cxn modelId="{8A32A305-70B3-448B-9D0E-B8D3352CD968}" type="presOf" srcId="{F2D9B5B3-45AA-4230-98F3-891E43E98325}" destId="{5F94A754-76F2-410E-8EC3-D6652E84AD9D}" srcOrd="0" destOrd="0" presId="urn:microsoft.com/office/officeart/2009/3/layout/SnapshotPictureList"/>
    <dgm:cxn modelId="{854747A5-933D-4596-8B7C-3741C5DF63BD}" srcId="{F2D9B5B3-45AA-4230-98F3-891E43E98325}" destId="{C350095D-422B-4AA8-AA5A-3AE098EACE38}" srcOrd="0" destOrd="0" parTransId="{967989C2-BE50-44EB-BAA7-BE3F20F33A6B}" sibTransId="{9655D85B-9542-4FDB-940D-C4F8774F925B}"/>
    <dgm:cxn modelId="{E0106E25-C972-4596-AABB-B180C856E73B}" type="presOf" srcId="{3ED4B7EA-B619-491E-A0DF-C27D31A4B978}" destId="{6103FBAC-90AF-46C1-9108-BB111D2C7E22}" srcOrd="0" destOrd="0" presId="urn:microsoft.com/office/officeart/2009/3/layout/SnapshotPictureList"/>
    <dgm:cxn modelId="{92DEFA15-8815-40B3-A836-5FDA294DD593}" type="presOf" srcId="{0F1EE7E9-DB91-4939-913D-9EF59B2F936D}" destId="{7528B6A7-5857-4C29-99C2-360CF0F9DCE7}" srcOrd="0" destOrd="1" presId="urn:microsoft.com/office/officeart/2009/3/layout/SnapshotPictureList"/>
    <dgm:cxn modelId="{D3A81B1F-4045-4B40-93FA-8AE8EEAD4A14}" srcId="{3ED4B7EA-B619-491E-A0DF-C27D31A4B978}" destId="{F2D9B5B3-45AA-4230-98F3-891E43E98325}" srcOrd="0" destOrd="0" parTransId="{1CC16809-1DF8-4704-9468-3050A088CC6C}" sibTransId="{3824F247-CF57-40A6-858A-1C8A2CA31D45}"/>
    <dgm:cxn modelId="{FB247DB5-4AB0-47F6-BA51-614DAF076476}" srcId="{F2D9B5B3-45AA-4230-98F3-891E43E98325}" destId="{0F1EE7E9-DB91-4939-913D-9EF59B2F936D}" srcOrd="1" destOrd="0" parTransId="{B8D2FAD8-3951-4816-ACC4-B3DCB846F329}" sibTransId="{F28AAFBB-8A37-444B-82D5-EEE085E765F7}"/>
    <dgm:cxn modelId="{C2899191-B6C3-479E-A37E-221444B70AED}" type="presOf" srcId="{534198EC-8C53-47DC-B3BB-AC11781B2E6D}" destId="{7528B6A7-5857-4C29-99C2-360CF0F9DCE7}" srcOrd="0" destOrd="3" presId="urn:microsoft.com/office/officeart/2009/3/layout/SnapshotPictureList"/>
    <dgm:cxn modelId="{50679561-D4B2-41C6-A12E-D2F521BBDFFA}" type="presParOf" srcId="{6103FBAC-90AF-46C1-9108-BB111D2C7E22}" destId="{BF3DED2F-552C-4114-97BE-D2360455171F}" srcOrd="0" destOrd="0" presId="urn:microsoft.com/office/officeart/2009/3/layout/SnapshotPictureList"/>
    <dgm:cxn modelId="{799E8B09-C11C-4559-8016-9699D180BBB6}" type="presParOf" srcId="{BF3DED2F-552C-4114-97BE-D2360455171F}" destId="{4C3BCC87-8EBF-4256-A838-1217F3667331}" srcOrd="0" destOrd="0" presId="urn:microsoft.com/office/officeart/2009/3/layout/SnapshotPictureList"/>
    <dgm:cxn modelId="{2B1DD1D7-F9B6-4405-A101-B7D5EB5E0242}" type="presParOf" srcId="{BF3DED2F-552C-4114-97BE-D2360455171F}" destId="{5F94A754-76F2-410E-8EC3-D6652E84AD9D}" srcOrd="1" destOrd="0" presId="urn:microsoft.com/office/officeart/2009/3/layout/SnapshotPictureList"/>
    <dgm:cxn modelId="{12BB1906-5C5D-48A8-8338-A417BF9AD638}" type="presParOf" srcId="{BF3DED2F-552C-4114-97BE-D2360455171F}" destId="{7528B6A7-5857-4C29-99C2-360CF0F9DCE7}" srcOrd="2" destOrd="0" presId="urn:microsoft.com/office/officeart/2009/3/layout/SnapshotPictureList"/>
    <dgm:cxn modelId="{86030382-E12A-45AA-8D2F-B2A89989F403}" type="presParOf" srcId="{BF3DED2F-552C-4114-97BE-D2360455171F}" destId="{37CE63DB-71D4-45E7-A27D-CCD9AB544444}" srcOrd="3" destOrd="0" presId="urn:microsoft.com/office/officeart/2009/3/layout/SnapshotPictureList"/>
    <dgm:cxn modelId="{58307984-BBE2-4108-8E12-87B5D8C302EF}" type="presParOf" srcId="{BF3DED2F-552C-4114-97BE-D2360455171F}" destId="{F11AE764-EDDB-4306-BE20-DB338847A293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E288D-7AF8-438E-AAD7-28746A4AFBD8}" type="doc">
      <dgm:prSet loTypeId="urn:microsoft.com/office/officeart/2005/8/layout/cycle5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CACB3B-221C-4471-AD24-9388CCAEBD00}">
      <dgm:prSet phldrT="[Текст]" custT="1"/>
      <dgm:spPr/>
      <dgm:t>
        <a:bodyPr/>
        <a:lstStyle/>
        <a:p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Начальная популяция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A78961-3DC7-4E33-88D2-53FAA4F525C9}" type="parTrans" cxnId="{CAA88A79-2C0D-41FD-BDCA-B823F34EF27B}">
      <dgm:prSet/>
      <dgm:spPr/>
      <dgm:t>
        <a:bodyPr/>
        <a:lstStyle/>
        <a:p>
          <a:endParaRPr lang="ru-RU"/>
        </a:p>
      </dgm:t>
    </dgm:pt>
    <dgm:pt modelId="{8AE78596-DBDB-4B5C-8F7A-D4D399D7434A}" type="sibTrans" cxnId="{CAA88A79-2C0D-41FD-BDCA-B823F34EF27B}">
      <dgm:prSet/>
      <dgm:spPr/>
      <dgm:t>
        <a:bodyPr/>
        <a:lstStyle/>
        <a:p>
          <a:endParaRPr lang="ru-RU"/>
        </a:p>
      </dgm:t>
    </dgm:pt>
    <dgm:pt modelId="{B482CDF1-90F3-463D-8558-8EAD34F016B1}">
      <dgm:prSet phldrT="[Текст]" custT="1"/>
      <dgm:spPr/>
      <dgm:t>
        <a:bodyPr/>
        <a:lstStyle/>
        <a:p>
          <a:r>
            <a:rPr lang="ru-RU" sz="18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Функция приспособленности </a:t>
          </a:r>
          <a:endParaRPr lang="ru-RU" sz="18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10574C-69FA-4976-A31F-50A1C2B0B68F}" type="parTrans" cxnId="{546414A0-2136-4A35-9FC2-FCA4CFD19E17}">
      <dgm:prSet/>
      <dgm:spPr/>
      <dgm:t>
        <a:bodyPr/>
        <a:lstStyle/>
        <a:p>
          <a:endParaRPr lang="ru-RU"/>
        </a:p>
      </dgm:t>
    </dgm:pt>
    <dgm:pt modelId="{6FA85259-D316-4008-8F5D-3D616F58C984}" type="sibTrans" cxnId="{546414A0-2136-4A35-9FC2-FCA4CFD19E17}">
      <dgm:prSet/>
      <dgm:spPr/>
      <dgm:t>
        <a:bodyPr/>
        <a:lstStyle/>
        <a:p>
          <a:endParaRPr lang="ru-RU"/>
        </a:p>
      </dgm:t>
    </dgm:pt>
    <dgm:pt modelId="{6C55A70D-1E18-4837-98A4-EE11D6CF4F52}">
      <dgm:prSet phldrT="[Текст]" custT="1"/>
      <dgm:spPr/>
      <dgm:t>
        <a:bodyPr/>
        <a:lstStyle/>
        <a:p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Отбор индивидов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197D75-60ED-491C-B6CA-C075BA0149FE}" type="parTrans" cxnId="{58A2E6E5-A667-43F4-9319-3C1E4FDC962C}">
      <dgm:prSet/>
      <dgm:spPr/>
      <dgm:t>
        <a:bodyPr/>
        <a:lstStyle/>
        <a:p>
          <a:endParaRPr lang="ru-RU"/>
        </a:p>
      </dgm:t>
    </dgm:pt>
    <dgm:pt modelId="{6C14AF93-1C0F-4217-AC9C-D22C07B86A4F}" type="sibTrans" cxnId="{58A2E6E5-A667-43F4-9319-3C1E4FDC962C}">
      <dgm:prSet/>
      <dgm:spPr/>
      <dgm:t>
        <a:bodyPr/>
        <a:lstStyle/>
        <a:p>
          <a:endParaRPr lang="ru-RU"/>
        </a:p>
      </dgm:t>
    </dgm:pt>
    <dgm:pt modelId="{7D31D740-D75C-4F3A-8A9E-DC2C8E0DC2B8}">
      <dgm:prSet phldrT="[Текст]" custT="1"/>
      <dgm:spPr/>
      <dgm:t>
        <a:bodyPr/>
        <a:lstStyle/>
        <a:p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Мутация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2A1E79-CB8E-4312-A7BE-4C89B5FEF055}" type="parTrans" cxnId="{58851612-4DD5-4AD5-A84C-637CB7CA9FA0}">
      <dgm:prSet/>
      <dgm:spPr/>
      <dgm:t>
        <a:bodyPr/>
        <a:lstStyle/>
        <a:p>
          <a:endParaRPr lang="ru-RU"/>
        </a:p>
      </dgm:t>
    </dgm:pt>
    <dgm:pt modelId="{90055070-F493-49A9-AA87-0BAF512813FE}" type="sibTrans" cxnId="{58851612-4DD5-4AD5-A84C-637CB7CA9FA0}">
      <dgm:prSet/>
      <dgm:spPr/>
      <dgm:t>
        <a:bodyPr/>
        <a:lstStyle/>
        <a:p>
          <a:endParaRPr lang="ru-RU"/>
        </a:p>
      </dgm:t>
    </dgm:pt>
    <dgm:pt modelId="{C2971DC8-B465-40F5-93B4-01CE47C45214}">
      <dgm:prSet phldrT="[Текст]" custT="1"/>
      <dgm:spPr/>
      <dgm:t>
        <a:bodyPr/>
        <a:lstStyle/>
        <a:p>
          <a:r>
            <a: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Скрещивание </a:t>
          </a:r>
          <a:endParaRPr lang="ru-RU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7E74E0-C3FD-4B4C-B689-B5D6141B354D}" type="parTrans" cxnId="{2A88C288-4A64-4297-81AA-81A66ADE3485}">
      <dgm:prSet/>
      <dgm:spPr/>
      <dgm:t>
        <a:bodyPr/>
        <a:lstStyle/>
        <a:p>
          <a:endParaRPr lang="ru-RU"/>
        </a:p>
      </dgm:t>
    </dgm:pt>
    <dgm:pt modelId="{0B442A20-4BC7-496F-95A1-556FFFA41F9D}" type="sibTrans" cxnId="{2A88C288-4A64-4297-81AA-81A66ADE3485}">
      <dgm:prSet/>
      <dgm:spPr/>
      <dgm:t>
        <a:bodyPr/>
        <a:lstStyle/>
        <a:p>
          <a:endParaRPr lang="ru-RU"/>
        </a:p>
      </dgm:t>
    </dgm:pt>
    <dgm:pt modelId="{B37E3AFB-7367-4412-ACA2-1BBBDA85F027}" type="pres">
      <dgm:prSet presAssocID="{2F8E288D-7AF8-438E-AAD7-28746A4AFB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C20CC01-9465-48FC-948F-517DB3671A3A}" type="pres">
      <dgm:prSet presAssocID="{3FCACB3B-221C-4471-AD24-9388CCAEBD00}" presName="node" presStyleLbl="node1" presStyleIdx="0" presStyleCnt="5" custRadScaleInc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F837E0-DF87-45E7-9CC8-B682281AD0E7}" type="pres">
      <dgm:prSet presAssocID="{3FCACB3B-221C-4471-AD24-9388CCAEBD00}" presName="spNode" presStyleCnt="0"/>
      <dgm:spPr/>
      <dgm:t>
        <a:bodyPr/>
        <a:lstStyle/>
        <a:p>
          <a:endParaRPr lang="ru-RU"/>
        </a:p>
      </dgm:t>
    </dgm:pt>
    <dgm:pt modelId="{7DF1AB9E-00D6-4484-92C7-7C9CA413C6EF}" type="pres">
      <dgm:prSet presAssocID="{8AE78596-DBDB-4B5C-8F7A-D4D399D7434A}" presName="sibTrans" presStyleLbl="sibTrans1D1" presStyleIdx="0" presStyleCnt="5"/>
      <dgm:spPr/>
      <dgm:t>
        <a:bodyPr/>
        <a:lstStyle/>
        <a:p>
          <a:endParaRPr lang="ru-RU"/>
        </a:p>
      </dgm:t>
    </dgm:pt>
    <dgm:pt modelId="{F1EABF21-2B16-4522-AC04-ACB834A91E84}" type="pres">
      <dgm:prSet presAssocID="{B482CDF1-90F3-463D-8558-8EAD34F016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9CDCA8-14DF-4438-B88D-E446BA96000B}" type="pres">
      <dgm:prSet presAssocID="{B482CDF1-90F3-463D-8558-8EAD34F016B1}" presName="spNode" presStyleCnt="0"/>
      <dgm:spPr/>
      <dgm:t>
        <a:bodyPr/>
        <a:lstStyle/>
        <a:p>
          <a:endParaRPr lang="ru-RU"/>
        </a:p>
      </dgm:t>
    </dgm:pt>
    <dgm:pt modelId="{03B4ACCC-0E19-49D7-AD99-D2863DB25808}" type="pres">
      <dgm:prSet presAssocID="{6FA85259-D316-4008-8F5D-3D616F58C984}" presName="sibTrans" presStyleLbl="sibTrans1D1" presStyleIdx="1" presStyleCnt="5"/>
      <dgm:spPr/>
      <dgm:t>
        <a:bodyPr/>
        <a:lstStyle/>
        <a:p>
          <a:endParaRPr lang="ru-RU"/>
        </a:p>
      </dgm:t>
    </dgm:pt>
    <dgm:pt modelId="{3D2D2FF0-AFE2-4EB9-982F-C5B20815DBAF}" type="pres">
      <dgm:prSet presAssocID="{6C55A70D-1E18-4837-98A4-EE11D6CF4F5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537116-4E1C-4C70-B24E-568F94A2B1AE}" type="pres">
      <dgm:prSet presAssocID="{6C55A70D-1E18-4837-98A4-EE11D6CF4F52}" presName="spNode" presStyleCnt="0"/>
      <dgm:spPr/>
      <dgm:t>
        <a:bodyPr/>
        <a:lstStyle/>
        <a:p>
          <a:endParaRPr lang="ru-RU"/>
        </a:p>
      </dgm:t>
    </dgm:pt>
    <dgm:pt modelId="{1C4FB0EB-50CC-4A92-A2B2-9BC8FAD97B3A}" type="pres">
      <dgm:prSet presAssocID="{6C14AF93-1C0F-4217-AC9C-D22C07B86A4F}" presName="sibTrans" presStyleLbl="sibTrans1D1" presStyleIdx="2" presStyleCnt="5"/>
      <dgm:spPr/>
      <dgm:t>
        <a:bodyPr/>
        <a:lstStyle/>
        <a:p>
          <a:endParaRPr lang="ru-RU"/>
        </a:p>
      </dgm:t>
    </dgm:pt>
    <dgm:pt modelId="{FAB831B1-1177-4B5F-90F4-EF2F0F3595C9}" type="pres">
      <dgm:prSet presAssocID="{C2971DC8-B465-40F5-93B4-01CE47C45214}" presName="node" presStyleLbl="node1" presStyleIdx="3" presStyleCnt="5" custScaleX="1146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77FC5D-B125-46D0-BFD0-2C64D3C87B53}" type="pres">
      <dgm:prSet presAssocID="{C2971DC8-B465-40F5-93B4-01CE47C45214}" presName="spNode" presStyleCnt="0"/>
      <dgm:spPr/>
      <dgm:t>
        <a:bodyPr/>
        <a:lstStyle/>
        <a:p>
          <a:endParaRPr lang="ru-RU"/>
        </a:p>
      </dgm:t>
    </dgm:pt>
    <dgm:pt modelId="{8AB0BFAE-C55F-4959-8EDE-77A647946CEC}" type="pres">
      <dgm:prSet presAssocID="{0B442A20-4BC7-496F-95A1-556FFFA41F9D}" presName="sibTrans" presStyleLbl="sibTrans1D1" presStyleIdx="3" presStyleCnt="5"/>
      <dgm:spPr/>
      <dgm:t>
        <a:bodyPr/>
        <a:lstStyle/>
        <a:p>
          <a:endParaRPr lang="ru-RU"/>
        </a:p>
      </dgm:t>
    </dgm:pt>
    <dgm:pt modelId="{5B151987-7399-4673-B930-89C13E8B6C9F}" type="pres">
      <dgm:prSet presAssocID="{7D31D740-D75C-4F3A-8A9E-DC2C8E0DC2B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8A793E-F11A-434E-BD8A-4E991D10EB09}" type="pres">
      <dgm:prSet presAssocID="{7D31D740-D75C-4F3A-8A9E-DC2C8E0DC2B8}" presName="spNode" presStyleCnt="0"/>
      <dgm:spPr/>
      <dgm:t>
        <a:bodyPr/>
        <a:lstStyle/>
        <a:p>
          <a:endParaRPr lang="ru-RU"/>
        </a:p>
      </dgm:t>
    </dgm:pt>
    <dgm:pt modelId="{ABD1ADE7-6741-40B2-834B-B397352D4A17}" type="pres">
      <dgm:prSet presAssocID="{90055070-F493-49A9-AA87-0BAF512813FE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D845F8C4-7B70-4AA1-95C7-859102EB307F}" type="presOf" srcId="{7D31D740-D75C-4F3A-8A9E-DC2C8E0DC2B8}" destId="{5B151987-7399-4673-B930-89C13E8B6C9F}" srcOrd="0" destOrd="0" presId="urn:microsoft.com/office/officeart/2005/8/layout/cycle5"/>
    <dgm:cxn modelId="{ABB0CC60-D1CB-481A-80F6-62DCE8C60862}" type="presOf" srcId="{B482CDF1-90F3-463D-8558-8EAD34F016B1}" destId="{F1EABF21-2B16-4522-AC04-ACB834A91E84}" srcOrd="0" destOrd="0" presId="urn:microsoft.com/office/officeart/2005/8/layout/cycle5"/>
    <dgm:cxn modelId="{58A2E6E5-A667-43F4-9319-3C1E4FDC962C}" srcId="{2F8E288D-7AF8-438E-AAD7-28746A4AFBD8}" destId="{6C55A70D-1E18-4837-98A4-EE11D6CF4F52}" srcOrd="2" destOrd="0" parTransId="{75197D75-60ED-491C-B6CA-C075BA0149FE}" sibTransId="{6C14AF93-1C0F-4217-AC9C-D22C07B86A4F}"/>
    <dgm:cxn modelId="{58851612-4DD5-4AD5-A84C-637CB7CA9FA0}" srcId="{2F8E288D-7AF8-438E-AAD7-28746A4AFBD8}" destId="{7D31D740-D75C-4F3A-8A9E-DC2C8E0DC2B8}" srcOrd="4" destOrd="0" parTransId="{0B2A1E79-CB8E-4312-A7BE-4C89B5FEF055}" sibTransId="{90055070-F493-49A9-AA87-0BAF512813FE}"/>
    <dgm:cxn modelId="{CAA88A79-2C0D-41FD-BDCA-B823F34EF27B}" srcId="{2F8E288D-7AF8-438E-AAD7-28746A4AFBD8}" destId="{3FCACB3B-221C-4471-AD24-9388CCAEBD00}" srcOrd="0" destOrd="0" parTransId="{B7A78961-3DC7-4E33-88D2-53FAA4F525C9}" sibTransId="{8AE78596-DBDB-4B5C-8F7A-D4D399D7434A}"/>
    <dgm:cxn modelId="{52EBB868-3FF1-4890-80E1-B201EE6258A9}" type="presOf" srcId="{2F8E288D-7AF8-438E-AAD7-28746A4AFBD8}" destId="{B37E3AFB-7367-4412-ACA2-1BBBDA85F027}" srcOrd="0" destOrd="0" presId="urn:microsoft.com/office/officeart/2005/8/layout/cycle5"/>
    <dgm:cxn modelId="{216CED44-66EE-4519-A401-E145527BE059}" type="presOf" srcId="{6C55A70D-1E18-4837-98A4-EE11D6CF4F52}" destId="{3D2D2FF0-AFE2-4EB9-982F-C5B20815DBAF}" srcOrd="0" destOrd="0" presId="urn:microsoft.com/office/officeart/2005/8/layout/cycle5"/>
    <dgm:cxn modelId="{546414A0-2136-4A35-9FC2-FCA4CFD19E17}" srcId="{2F8E288D-7AF8-438E-AAD7-28746A4AFBD8}" destId="{B482CDF1-90F3-463D-8558-8EAD34F016B1}" srcOrd="1" destOrd="0" parTransId="{0310574C-69FA-4976-A31F-50A1C2B0B68F}" sibTransId="{6FA85259-D316-4008-8F5D-3D616F58C984}"/>
    <dgm:cxn modelId="{E98C5523-CE9C-4F00-9BC1-31AFB393736D}" type="presOf" srcId="{90055070-F493-49A9-AA87-0BAF512813FE}" destId="{ABD1ADE7-6741-40B2-834B-B397352D4A17}" srcOrd="0" destOrd="0" presId="urn:microsoft.com/office/officeart/2005/8/layout/cycle5"/>
    <dgm:cxn modelId="{CE5B7226-8973-43D8-BAAA-950F45B5BC48}" type="presOf" srcId="{3FCACB3B-221C-4471-AD24-9388CCAEBD00}" destId="{7C20CC01-9465-48FC-948F-517DB3671A3A}" srcOrd="0" destOrd="0" presId="urn:microsoft.com/office/officeart/2005/8/layout/cycle5"/>
    <dgm:cxn modelId="{7EFBAC4F-3E0B-4F06-910B-C032239F6227}" type="presOf" srcId="{8AE78596-DBDB-4B5C-8F7A-D4D399D7434A}" destId="{7DF1AB9E-00D6-4484-92C7-7C9CA413C6EF}" srcOrd="0" destOrd="0" presId="urn:microsoft.com/office/officeart/2005/8/layout/cycle5"/>
    <dgm:cxn modelId="{F309FFD9-FB40-4DE7-85CA-1ABACA242C8E}" type="presOf" srcId="{0B442A20-4BC7-496F-95A1-556FFFA41F9D}" destId="{8AB0BFAE-C55F-4959-8EDE-77A647946CEC}" srcOrd="0" destOrd="0" presId="urn:microsoft.com/office/officeart/2005/8/layout/cycle5"/>
    <dgm:cxn modelId="{305DA5A3-6EEC-4FA3-B73E-E6127A6C2D76}" type="presOf" srcId="{6FA85259-D316-4008-8F5D-3D616F58C984}" destId="{03B4ACCC-0E19-49D7-AD99-D2863DB25808}" srcOrd="0" destOrd="0" presId="urn:microsoft.com/office/officeart/2005/8/layout/cycle5"/>
    <dgm:cxn modelId="{BA61CC28-9AD2-48AF-98ED-192EA27F87ED}" type="presOf" srcId="{C2971DC8-B465-40F5-93B4-01CE47C45214}" destId="{FAB831B1-1177-4B5F-90F4-EF2F0F3595C9}" srcOrd="0" destOrd="0" presId="urn:microsoft.com/office/officeart/2005/8/layout/cycle5"/>
    <dgm:cxn modelId="{6DB4C7F7-92FE-44A6-91AE-BCB2553E7138}" type="presOf" srcId="{6C14AF93-1C0F-4217-AC9C-D22C07B86A4F}" destId="{1C4FB0EB-50CC-4A92-A2B2-9BC8FAD97B3A}" srcOrd="0" destOrd="0" presId="urn:microsoft.com/office/officeart/2005/8/layout/cycle5"/>
    <dgm:cxn modelId="{2A88C288-4A64-4297-81AA-81A66ADE3485}" srcId="{2F8E288D-7AF8-438E-AAD7-28746A4AFBD8}" destId="{C2971DC8-B465-40F5-93B4-01CE47C45214}" srcOrd="3" destOrd="0" parTransId="{B07E74E0-C3FD-4B4C-B689-B5D6141B354D}" sibTransId="{0B442A20-4BC7-496F-95A1-556FFFA41F9D}"/>
    <dgm:cxn modelId="{B19F6077-8CFA-4D12-BD2E-F8814653B8B4}" type="presParOf" srcId="{B37E3AFB-7367-4412-ACA2-1BBBDA85F027}" destId="{7C20CC01-9465-48FC-948F-517DB3671A3A}" srcOrd="0" destOrd="0" presId="urn:microsoft.com/office/officeart/2005/8/layout/cycle5"/>
    <dgm:cxn modelId="{85E195C1-92B5-45D9-AF67-A1D66C0E2936}" type="presParOf" srcId="{B37E3AFB-7367-4412-ACA2-1BBBDA85F027}" destId="{E5F837E0-DF87-45E7-9CC8-B682281AD0E7}" srcOrd="1" destOrd="0" presId="urn:microsoft.com/office/officeart/2005/8/layout/cycle5"/>
    <dgm:cxn modelId="{DF4DE60D-1473-488B-ACE8-74A9B39CC3E3}" type="presParOf" srcId="{B37E3AFB-7367-4412-ACA2-1BBBDA85F027}" destId="{7DF1AB9E-00D6-4484-92C7-7C9CA413C6EF}" srcOrd="2" destOrd="0" presId="urn:microsoft.com/office/officeart/2005/8/layout/cycle5"/>
    <dgm:cxn modelId="{3A73F5FE-2921-4426-B27D-AD84609E3077}" type="presParOf" srcId="{B37E3AFB-7367-4412-ACA2-1BBBDA85F027}" destId="{F1EABF21-2B16-4522-AC04-ACB834A91E84}" srcOrd="3" destOrd="0" presId="urn:microsoft.com/office/officeart/2005/8/layout/cycle5"/>
    <dgm:cxn modelId="{D2EA66DA-5B5A-4B15-B57B-815D31FCADD9}" type="presParOf" srcId="{B37E3AFB-7367-4412-ACA2-1BBBDA85F027}" destId="{0E9CDCA8-14DF-4438-B88D-E446BA96000B}" srcOrd="4" destOrd="0" presId="urn:microsoft.com/office/officeart/2005/8/layout/cycle5"/>
    <dgm:cxn modelId="{B4B3782C-A452-458C-89CC-AC35C86B90D5}" type="presParOf" srcId="{B37E3AFB-7367-4412-ACA2-1BBBDA85F027}" destId="{03B4ACCC-0E19-49D7-AD99-D2863DB25808}" srcOrd="5" destOrd="0" presId="urn:microsoft.com/office/officeart/2005/8/layout/cycle5"/>
    <dgm:cxn modelId="{6DE27EB3-0B02-4CF5-9B7D-7B52C13CD926}" type="presParOf" srcId="{B37E3AFB-7367-4412-ACA2-1BBBDA85F027}" destId="{3D2D2FF0-AFE2-4EB9-982F-C5B20815DBAF}" srcOrd="6" destOrd="0" presId="urn:microsoft.com/office/officeart/2005/8/layout/cycle5"/>
    <dgm:cxn modelId="{0CC45703-08BC-49E5-87C9-B204B68E85A0}" type="presParOf" srcId="{B37E3AFB-7367-4412-ACA2-1BBBDA85F027}" destId="{B4537116-4E1C-4C70-B24E-568F94A2B1AE}" srcOrd="7" destOrd="0" presId="urn:microsoft.com/office/officeart/2005/8/layout/cycle5"/>
    <dgm:cxn modelId="{0688E4B2-AF10-40CF-9840-575A73571BE4}" type="presParOf" srcId="{B37E3AFB-7367-4412-ACA2-1BBBDA85F027}" destId="{1C4FB0EB-50CC-4A92-A2B2-9BC8FAD97B3A}" srcOrd="8" destOrd="0" presId="urn:microsoft.com/office/officeart/2005/8/layout/cycle5"/>
    <dgm:cxn modelId="{83855A93-BE7C-41AE-B34F-1C4F480B023B}" type="presParOf" srcId="{B37E3AFB-7367-4412-ACA2-1BBBDA85F027}" destId="{FAB831B1-1177-4B5F-90F4-EF2F0F3595C9}" srcOrd="9" destOrd="0" presId="urn:microsoft.com/office/officeart/2005/8/layout/cycle5"/>
    <dgm:cxn modelId="{54D8981D-619D-4829-A31C-07C7065D8430}" type="presParOf" srcId="{B37E3AFB-7367-4412-ACA2-1BBBDA85F027}" destId="{1577FC5D-B125-46D0-BFD0-2C64D3C87B53}" srcOrd="10" destOrd="0" presId="urn:microsoft.com/office/officeart/2005/8/layout/cycle5"/>
    <dgm:cxn modelId="{2E25E693-6119-494D-99A5-6860733F7EC5}" type="presParOf" srcId="{B37E3AFB-7367-4412-ACA2-1BBBDA85F027}" destId="{8AB0BFAE-C55F-4959-8EDE-77A647946CEC}" srcOrd="11" destOrd="0" presId="urn:microsoft.com/office/officeart/2005/8/layout/cycle5"/>
    <dgm:cxn modelId="{8140D7DB-2953-4256-BFD2-06456B72DB6F}" type="presParOf" srcId="{B37E3AFB-7367-4412-ACA2-1BBBDA85F027}" destId="{5B151987-7399-4673-B930-89C13E8B6C9F}" srcOrd="12" destOrd="0" presId="urn:microsoft.com/office/officeart/2005/8/layout/cycle5"/>
    <dgm:cxn modelId="{670B73E7-B8AA-42C2-9D59-9653B9099727}" type="presParOf" srcId="{B37E3AFB-7367-4412-ACA2-1BBBDA85F027}" destId="{C18A793E-F11A-434E-BD8A-4E991D10EB09}" srcOrd="13" destOrd="0" presId="urn:microsoft.com/office/officeart/2005/8/layout/cycle5"/>
    <dgm:cxn modelId="{54D14664-A35D-43CA-A888-43B054478AD4}" type="presParOf" srcId="{B37E3AFB-7367-4412-ACA2-1BBBDA85F027}" destId="{ABD1ADE7-6741-40B2-834B-B397352D4A1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85A4D6-2690-4383-88D8-F3E6D98C0E2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903BC8B9-2183-4C16-8E12-63DE238FF87D}">
      <dgm:prSet phldrT="[Текст]" custT="1"/>
      <dgm:spPr/>
      <dgm:t>
        <a:bodyPr/>
        <a:lstStyle/>
        <a:p>
          <a:r>
            <a: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Низкая метрика</a:t>
          </a:r>
          <a:endParaRPr lang="ru-RU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F7E959-BE85-44CA-9BCC-4EF7D42D7E1D}" type="parTrans" cxnId="{92FACC92-E34D-436D-BA97-37F131F0D39B}">
      <dgm:prSet/>
      <dgm:spPr/>
      <dgm:t>
        <a:bodyPr/>
        <a:lstStyle/>
        <a:p>
          <a:endParaRPr lang="ru-RU"/>
        </a:p>
      </dgm:t>
    </dgm:pt>
    <dgm:pt modelId="{BCF55F16-BFA7-4972-BC47-FA69F7585357}" type="sibTrans" cxnId="{92FACC92-E34D-436D-BA97-37F131F0D39B}">
      <dgm:prSet/>
      <dgm:spPr/>
      <dgm:t>
        <a:bodyPr/>
        <a:lstStyle/>
        <a:p>
          <a:endParaRPr lang="ru-RU"/>
        </a:p>
      </dgm:t>
    </dgm:pt>
    <dgm:pt modelId="{A289C518-7BC9-4FCB-903D-31C5A1E0DAC3}">
      <dgm:prSet phldrT="[Текст]" custT="1"/>
      <dgm:spPr/>
      <dgm:t>
        <a:bodyPr/>
        <a:lstStyle/>
        <a:p>
          <a:r>
            <a: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Прямые сошлись</a:t>
          </a:r>
          <a:endParaRPr lang="ru-RU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527A78-2BED-4338-AF42-0D359DDBF737}" type="parTrans" cxnId="{6F490833-6B80-4D8D-9650-DBDB77E47DC3}">
      <dgm:prSet/>
      <dgm:spPr/>
      <dgm:t>
        <a:bodyPr/>
        <a:lstStyle/>
        <a:p>
          <a:endParaRPr lang="ru-RU"/>
        </a:p>
      </dgm:t>
    </dgm:pt>
    <dgm:pt modelId="{1A2736FC-6E99-4094-9451-1BC9217891D0}" type="sibTrans" cxnId="{6F490833-6B80-4D8D-9650-DBDB77E47DC3}">
      <dgm:prSet/>
      <dgm:spPr/>
      <dgm:t>
        <a:bodyPr/>
        <a:lstStyle/>
        <a:p>
          <a:endParaRPr lang="ru-RU"/>
        </a:p>
      </dgm:t>
    </dgm:pt>
    <dgm:pt modelId="{56159416-E4F1-4099-8A66-DA14C5FC85FE}">
      <dgm:prSet phldrT="[Текст]" custT="1"/>
      <dgm:spPr/>
      <dgm:t>
        <a:bodyPr/>
        <a:lstStyle/>
        <a:p>
          <a:r>
            <a:rPr lang="ru-RU" sz="2400" spc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Недообучение</a:t>
          </a:r>
          <a:endParaRPr lang="ru-RU" sz="24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176113-DBFD-448A-B792-1CFCA6EF3817}" type="parTrans" cxnId="{5FC44824-245D-491E-93B6-02AD84F6526F}">
      <dgm:prSet/>
      <dgm:spPr/>
      <dgm:t>
        <a:bodyPr/>
        <a:lstStyle/>
        <a:p>
          <a:endParaRPr lang="ru-RU"/>
        </a:p>
      </dgm:t>
    </dgm:pt>
    <dgm:pt modelId="{3B1D7F53-6466-4C8C-B74D-1D12FAED383E}" type="sibTrans" cxnId="{5FC44824-245D-491E-93B6-02AD84F6526F}">
      <dgm:prSet/>
      <dgm:spPr/>
      <dgm:t>
        <a:bodyPr/>
        <a:lstStyle/>
        <a:p>
          <a:endParaRPr lang="ru-RU"/>
        </a:p>
      </dgm:t>
    </dgm:pt>
    <dgm:pt modelId="{7654A647-A8D2-489D-898F-7F20B1DE37FC}" type="pres">
      <dgm:prSet presAssocID="{5785A4D6-2690-4383-88D8-F3E6D98C0E2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7427307-0EF2-4747-8DC7-41B7DC8C19DB}" type="pres">
      <dgm:prSet presAssocID="{903BC8B9-2183-4C16-8E12-63DE238FF87D}" presName="composite" presStyleCnt="0"/>
      <dgm:spPr/>
      <dgm:t>
        <a:bodyPr/>
        <a:lstStyle/>
        <a:p>
          <a:endParaRPr lang="ru-RU"/>
        </a:p>
      </dgm:t>
    </dgm:pt>
    <dgm:pt modelId="{12436738-7ACD-41A4-9870-820216523D6F}" type="pres">
      <dgm:prSet presAssocID="{903BC8B9-2183-4C16-8E12-63DE238FF87D}" presName="bentUpArrow1" presStyleLbl="alignImgPlace1" presStyleIdx="0" presStyleCnt="2"/>
      <dgm:spPr/>
      <dgm:t>
        <a:bodyPr/>
        <a:lstStyle/>
        <a:p>
          <a:endParaRPr lang="ru-RU"/>
        </a:p>
      </dgm:t>
    </dgm:pt>
    <dgm:pt modelId="{196C1DF2-3383-43BB-B610-8E94FEED4AAD}" type="pres">
      <dgm:prSet presAssocID="{903BC8B9-2183-4C16-8E12-63DE238FF87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BD2664-31AB-4DC1-A427-27534D5889C7}" type="pres">
      <dgm:prSet presAssocID="{903BC8B9-2183-4C16-8E12-63DE238FF87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9E0EDF-61FA-4089-894D-E69BC5C1CEB4}" type="pres">
      <dgm:prSet presAssocID="{BCF55F16-BFA7-4972-BC47-FA69F7585357}" presName="sibTrans" presStyleCnt="0"/>
      <dgm:spPr/>
      <dgm:t>
        <a:bodyPr/>
        <a:lstStyle/>
        <a:p>
          <a:endParaRPr lang="ru-RU"/>
        </a:p>
      </dgm:t>
    </dgm:pt>
    <dgm:pt modelId="{6F6E2CA3-97DF-48E6-82AA-D6CF4D9FEF32}" type="pres">
      <dgm:prSet presAssocID="{A289C518-7BC9-4FCB-903D-31C5A1E0DAC3}" presName="composite" presStyleCnt="0"/>
      <dgm:spPr/>
      <dgm:t>
        <a:bodyPr/>
        <a:lstStyle/>
        <a:p>
          <a:endParaRPr lang="ru-RU"/>
        </a:p>
      </dgm:t>
    </dgm:pt>
    <dgm:pt modelId="{B1BF72E5-8309-47D6-8C6D-037E2FBA4917}" type="pres">
      <dgm:prSet presAssocID="{A289C518-7BC9-4FCB-903D-31C5A1E0DAC3}" presName="bentUpArrow1" presStyleLbl="alignImgPlace1" presStyleIdx="1" presStyleCnt="2"/>
      <dgm:spPr/>
      <dgm:t>
        <a:bodyPr/>
        <a:lstStyle/>
        <a:p>
          <a:endParaRPr lang="ru-RU"/>
        </a:p>
      </dgm:t>
    </dgm:pt>
    <dgm:pt modelId="{79364854-8EA7-4FE4-BC4C-4158EE6A8759}" type="pres">
      <dgm:prSet presAssocID="{A289C518-7BC9-4FCB-903D-31C5A1E0DAC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DC5F14-F8C8-4EFE-B5CC-7782CF60DA1D}" type="pres">
      <dgm:prSet presAssocID="{A289C518-7BC9-4FCB-903D-31C5A1E0DAC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2DB6CE-5A8C-4B3F-AF08-69123F022423}" type="pres">
      <dgm:prSet presAssocID="{1A2736FC-6E99-4094-9451-1BC9217891D0}" presName="sibTrans" presStyleCnt="0"/>
      <dgm:spPr/>
      <dgm:t>
        <a:bodyPr/>
        <a:lstStyle/>
        <a:p>
          <a:endParaRPr lang="ru-RU"/>
        </a:p>
      </dgm:t>
    </dgm:pt>
    <dgm:pt modelId="{EF29911D-BC59-46C0-A2E5-C5E5C9114DE3}" type="pres">
      <dgm:prSet presAssocID="{56159416-E4F1-4099-8A66-DA14C5FC85FE}" presName="composite" presStyleCnt="0"/>
      <dgm:spPr/>
      <dgm:t>
        <a:bodyPr/>
        <a:lstStyle/>
        <a:p>
          <a:endParaRPr lang="ru-RU"/>
        </a:p>
      </dgm:t>
    </dgm:pt>
    <dgm:pt modelId="{B7B62852-E6D2-4FB9-BC40-31D94F76F08E}" type="pres">
      <dgm:prSet presAssocID="{56159416-E4F1-4099-8A66-DA14C5FC85F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FACC92-E34D-436D-BA97-37F131F0D39B}" srcId="{5785A4D6-2690-4383-88D8-F3E6D98C0E22}" destId="{903BC8B9-2183-4C16-8E12-63DE238FF87D}" srcOrd="0" destOrd="0" parTransId="{C2F7E959-BE85-44CA-9BCC-4EF7D42D7E1D}" sibTransId="{BCF55F16-BFA7-4972-BC47-FA69F7585357}"/>
    <dgm:cxn modelId="{149EE825-14EF-46A5-9A1F-137041A14515}" type="presOf" srcId="{A289C518-7BC9-4FCB-903D-31C5A1E0DAC3}" destId="{79364854-8EA7-4FE4-BC4C-4158EE6A8759}" srcOrd="0" destOrd="0" presId="urn:microsoft.com/office/officeart/2005/8/layout/StepDownProcess"/>
    <dgm:cxn modelId="{5FC44824-245D-491E-93B6-02AD84F6526F}" srcId="{5785A4D6-2690-4383-88D8-F3E6D98C0E22}" destId="{56159416-E4F1-4099-8A66-DA14C5FC85FE}" srcOrd="2" destOrd="0" parTransId="{0B176113-DBFD-448A-B792-1CFCA6EF3817}" sibTransId="{3B1D7F53-6466-4C8C-B74D-1D12FAED383E}"/>
    <dgm:cxn modelId="{2CD61CCE-8A61-40D0-9575-71A968DEB976}" type="presOf" srcId="{56159416-E4F1-4099-8A66-DA14C5FC85FE}" destId="{B7B62852-E6D2-4FB9-BC40-31D94F76F08E}" srcOrd="0" destOrd="0" presId="urn:microsoft.com/office/officeart/2005/8/layout/StepDownProcess"/>
    <dgm:cxn modelId="{3F238425-8239-4C51-B20C-1A59F48C0EC0}" type="presOf" srcId="{903BC8B9-2183-4C16-8E12-63DE238FF87D}" destId="{196C1DF2-3383-43BB-B610-8E94FEED4AAD}" srcOrd="0" destOrd="0" presId="urn:microsoft.com/office/officeart/2005/8/layout/StepDownProcess"/>
    <dgm:cxn modelId="{AF63FFD2-D8C3-48B2-B163-CEF4E635D44A}" type="presOf" srcId="{5785A4D6-2690-4383-88D8-F3E6D98C0E22}" destId="{7654A647-A8D2-489D-898F-7F20B1DE37FC}" srcOrd="0" destOrd="0" presId="urn:microsoft.com/office/officeart/2005/8/layout/StepDownProcess"/>
    <dgm:cxn modelId="{6F490833-6B80-4D8D-9650-DBDB77E47DC3}" srcId="{5785A4D6-2690-4383-88D8-F3E6D98C0E22}" destId="{A289C518-7BC9-4FCB-903D-31C5A1E0DAC3}" srcOrd="1" destOrd="0" parTransId="{6D527A78-2BED-4338-AF42-0D359DDBF737}" sibTransId="{1A2736FC-6E99-4094-9451-1BC9217891D0}"/>
    <dgm:cxn modelId="{C575DBB3-F08B-4D34-B092-E576B0D899C1}" type="presParOf" srcId="{7654A647-A8D2-489D-898F-7F20B1DE37FC}" destId="{B7427307-0EF2-4747-8DC7-41B7DC8C19DB}" srcOrd="0" destOrd="0" presId="urn:microsoft.com/office/officeart/2005/8/layout/StepDownProcess"/>
    <dgm:cxn modelId="{70475226-82A8-4F33-BD92-F00F7478D693}" type="presParOf" srcId="{B7427307-0EF2-4747-8DC7-41B7DC8C19DB}" destId="{12436738-7ACD-41A4-9870-820216523D6F}" srcOrd="0" destOrd="0" presId="urn:microsoft.com/office/officeart/2005/8/layout/StepDownProcess"/>
    <dgm:cxn modelId="{721F93D8-1D72-4895-9460-97B40F95B6AE}" type="presParOf" srcId="{B7427307-0EF2-4747-8DC7-41B7DC8C19DB}" destId="{196C1DF2-3383-43BB-B610-8E94FEED4AAD}" srcOrd="1" destOrd="0" presId="urn:microsoft.com/office/officeart/2005/8/layout/StepDownProcess"/>
    <dgm:cxn modelId="{BE450F1F-9E8A-4697-BAEB-65928AD0CE29}" type="presParOf" srcId="{B7427307-0EF2-4747-8DC7-41B7DC8C19DB}" destId="{81BD2664-31AB-4DC1-A427-27534D5889C7}" srcOrd="2" destOrd="0" presId="urn:microsoft.com/office/officeart/2005/8/layout/StepDownProcess"/>
    <dgm:cxn modelId="{6151A3AC-C00D-4A83-A537-DB204C10ECD0}" type="presParOf" srcId="{7654A647-A8D2-489D-898F-7F20B1DE37FC}" destId="{229E0EDF-61FA-4089-894D-E69BC5C1CEB4}" srcOrd="1" destOrd="0" presId="urn:microsoft.com/office/officeart/2005/8/layout/StepDownProcess"/>
    <dgm:cxn modelId="{7E1B66E3-228D-4328-8C0A-0BE73E91D039}" type="presParOf" srcId="{7654A647-A8D2-489D-898F-7F20B1DE37FC}" destId="{6F6E2CA3-97DF-48E6-82AA-D6CF4D9FEF32}" srcOrd="2" destOrd="0" presId="urn:microsoft.com/office/officeart/2005/8/layout/StepDownProcess"/>
    <dgm:cxn modelId="{B2566A71-326B-49A6-A154-24CCC324CD81}" type="presParOf" srcId="{6F6E2CA3-97DF-48E6-82AA-D6CF4D9FEF32}" destId="{B1BF72E5-8309-47D6-8C6D-037E2FBA4917}" srcOrd="0" destOrd="0" presId="urn:microsoft.com/office/officeart/2005/8/layout/StepDownProcess"/>
    <dgm:cxn modelId="{21D2E6DA-29B1-47FE-B27D-0E1B399A1DF0}" type="presParOf" srcId="{6F6E2CA3-97DF-48E6-82AA-D6CF4D9FEF32}" destId="{79364854-8EA7-4FE4-BC4C-4158EE6A8759}" srcOrd="1" destOrd="0" presId="urn:microsoft.com/office/officeart/2005/8/layout/StepDownProcess"/>
    <dgm:cxn modelId="{4E80905B-09F2-497F-B099-F94ECDDAD5E2}" type="presParOf" srcId="{6F6E2CA3-97DF-48E6-82AA-D6CF4D9FEF32}" destId="{35DC5F14-F8C8-4EFE-B5CC-7782CF60DA1D}" srcOrd="2" destOrd="0" presId="urn:microsoft.com/office/officeart/2005/8/layout/StepDownProcess"/>
    <dgm:cxn modelId="{C3117FB4-AD76-4917-AEEA-8B66C73B429F}" type="presParOf" srcId="{7654A647-A8D2-489D-898F-7F20B1DE37FC}" destId="{742DB6CE-5A8C-4B3F-AF08-69123F022423}" srcOrd="3" destOrd="0" presId="urn:microsoft.com/office/officeart/2005/8/layout/StepDownProcess"/>
    <dgm:cxn modelId="{4DDD1E73-0896-4E15-97E4-D3B38D3D38B8}" type="presParOf" srcId="{7654A647-A8D2-489D-898F-7F20B1DE37FC}" destId="{EF29911D-BC59-46C0-A2E5-C5E5C9114DE3}" srcOrd="4" destOrd="0" presId="urn:microsoft.com/office/officeart/2005/8/layout/StepDownProcess"/>
    <dgm:cxn modelId="{579864DE-434D-4D94-A605-E2969F187F63}" type="presParOf" srcId="{EF29911D-BC59-46C0-A2E5-C5E5C9114DE3}" destId="{B7B62852-E6D2-4FB9-BC40-31D94F76F08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1CB87E-AED7-4B2A-832C-147454813A5F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7B7BF776-005A-49B6-821E-4E98ADCBED8F}">
      <dgm:prSet phldrT="[Текст]"/>
      <dgm:spPr/>
      <dgm:t>
        <a:bodyPr/>
        <a:lstStyle/>
        <a:p>
          <a:r>
            <a:rPr lang="ru-RU" dirty="0" smtClean="0">
              <a:solidFill>
                <a:schemeClr val="tx2">
                  <a:lumMod val="50000"/>
                </a:schemeClr>
              </a:solidFill>
            </a:rPr>
            <a:t>Концепция рабочая</a:t>
          </a:r>
          <a:endParaRPr lang="ru-RU" dirty="0">
            <a:solidFill>
              <a:schemeClr val="tx2">
                <a:lumMod val="50000"/>
              </a:schemeClr>
            </a:solidFill>
          </a:endParaRPr>
        </a:p>
      </dgm:t>
    </dgm:pt>
    <dgm:pt modelId="{94FE76AA-D536-4738-968E-CEFC0B77AB50}" type="parTrans" cxnId="{415332F0-A13D-4628-9F3A-8D3EFE8E8D14}">
      <dgm:prSet/>
      <dgm:spPr/>
      <dgm:t>
        <a:bodyPr/>
        <a:lstStyle/>
        <a:p>
          <a:endParaRPr lang="ru-RU"/>
        </a:p>
      </dgm:t>
    </dgm:pt>
    <dgm:pt modelId="{51E8699C-90CB-47BE-8F7F-A983AC365310}" type="sibTrans" cxnId="{415332F0-A13D-4628-9F3A-8D3EFE8E8D14}">
      <dgm:prSet/>
      <dgm:spPr/>
      <dgm:t>
        <a:bodyPr/>
        <a:lstStyle/>
        <a:p>
          <a:endParaRPr lang="ru-RU"/>
        </a:p>
      </dgm:t>
    </dgm:pt>
    <dgm:pt modelId="{91728DC3-820F-4EAC-ACBC-5071FBB6540B}">
      <dgm:prSet phldrT="[Текст]"/>
      <dgm:spPr/>
      <dgm:t>
        <a:bodyPr/>
        <a:lstStyle/>
        <a:p>
          <a:r>
            <a:rPr lang="ru-RU" dirty="0" smtClean="0">
              <a:solidFill>
                <a:schemeClr val="tx2">
                  <a:lumMod val="50000"/>
                </a:schemeClr>
              </a:solidFill>
            </a:rPr>
            <a:t>Необходимо больше данных</a:t>
          </a:r>
          <a:endParaRPr lang="ru-RU" dirty="0">
            <a:solidFill>
              <a:schemeClr val="tx2">
                <a:lumMod val="50000"/>
              </a:schemeClr>
            </a:solidFill>
          </a:endParaRPr>
        </a:p>
      </dgm:t>
    </dgm:pt>
    <dgm:pt modelId="{1F6A5155-5458-4BFF-940E-07D337F798BD}" type="parTrans" cxnId="{8F458587-2B41-4E46-A6F4-1A4242BE8CE1}">
      <dgm:prSet/>
      <dgm:spPr/>
      <dgm:t>
        <a:bodyPr/>
        <a:lstStyle/>
        <a:p>
          <a:endParaRPr lang="ru-RU"/>
        </a:p>
      </dgm:t>
    </dgm:pt>
    <dgm:pt modelId="{300A0792-185A-4A9E-BD29-46BB1C373447}" type="sibTrans" cxnId="{8F458587-2B41-4E46-A6F4-1A4242BE8CE1}">
      <dgm:prSet/>
      <dgm:spPr/>
      <dgm:t>
        <a:bodyPr/>
        <a:lstStyle/>
        <a:p>
          <a:endParaRPr lang="ru-RU"/>
        </a:p>
      </dgm:t>
    </dgm:pt>
    <dgm:pt modelId="{AB6FCA16-1523-4ECA-AE02-453710BB1D31}">
      <dgm:prSet phldrT="[Текст]"/>
      <dgm:spPr/>
      <dgm:t>
        <a:bodyPr/>
        <a:lstStyle/>
        <a:p>
          <a:r>
            <a:rPr lang="ru-RU" dirty="0" smtClean="0">
              <a:solidFill>
                <a:schemeClr val="tx2">
                  <a:lumMod val="50000"/>
                </a:schemeClr>
              </a:solidFill>
            </a:rPr>
            <a:t>Формирование новых признаков </a:t>
          </a:r>
          <a:endParaRPr lang="ru-RU" dirty="0">
            <a:solidFill>
              <a:schemeClr val="tx2">
                <a:lumMod val="50000"/>
              </a:schemeClr>
            </a:solidFill>
          </a:endParaRPr>
        </a:p>
      </dgm:t>
    </dgm:pt>
    <dgm:pt modelId="{765D8795-1258-4D78-97C9-7AAE2ACD9395}" type="parTrans" cxnId="{455638E5-C8E9-44DC-8E58-19C95963D2B8}">
      <dgm:prSet/>
      <dgm:spPr/>
      <dgm:t>
        <a:bodyPr/>
        <a:lstStyle/>
        <a:p>
          <a:endParaRPr lang="ru-RU"/>
        </a:p>
      </dgm:t>
    </dgm:pt>
    <dgm:pt modelId="{9DDE0ED0-9CC9-4D63-BC7D-113D4E60750D}" type="sibTrans" cxnId="{455638E5-C8E9-44DC-8E58-19C95963D2B8}">
      <dgm:prSet/>
      <dgm:spPr/>
      <dgm:t>
        <a:bodyPr/>
        <a:lstStyle/>
        <a:p>
          <a:endParaRPr lang="ru-RU"/>
        </a:p>
      </dgm:t>
    </dgm:pt>
    <dgm:pt modelId="{0DCF1E6B-3AAF-4126-AA8A-0E1790A8C642}" type="pres">
      <dgm:prSet presAssocID="{651CB87E-AED7-4B2A-832C-147454813A5F}" presName="compositeShape" presStyleCnt="0">
        <dgm:presLayoutVars>
          <dgm:dir/>
          <dgm:resizeHandles/>
        </dgm:presLayoutVars>
      </dgm:prSet>
      <dgm:spPr/>
    </dgm:pt>
    <dgm:pt modelId="{4BDE42EA-78F0-4E20-937C-7E503A29CC47}" type="pres">
      <dgm:prSet presAssocID="{651CB87E-AED7-4B2A-832C-147454813A5F}" presName="pyramid" presStyleLbl="node1" presStyleIdx="0" presStyleCnt="1"/>
      <dgm:spPr>
        <a:solidFill>
          <a:schemeClr val="accent3">
            <a:lumMod val="60000"/>
            <a:lumOff val="40000"/>
          </a:schemeClr>
        </a:solidFill>
      </dgm:spPr>
    </dgm:pt>
    <dgm:pt modelId="{36CE2D0E-5B32-47AF-B9FC-77FBC539B264}" type="pres">
      <dgm:prSet presAssocID="{651CB87E-AED7-4B2A-832C-147454813A5F}" presName="theList" presStyleCnt="0"/>
      <dgm:spPr/>
    </dgm:pt>
    <dgm:pt modelId="{8415D5DD-0598-41B2-A8FD-8D0788F64D0C}" type="pres">
      <dgm:prSet presAssocID="{7B7BF776-005A-49B6-821E-4E98ADCBED8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CE353F-820F-4224-81D3-619E7F302C72}" type="pres">
      <dgm:prSet presAssocID="{7B7BF776-005A-49B6-821E-4E98ADCBED8F}" presName="aSpace" presStyleCnt="0"/>
      <dgm:spPr/>
    </dgm:pt>
    <dgm:pt modelId="{D4A8CD64-E460-471C-A81A-F1E63B159A10}" type="pres">
      <dgm:prSet presAssocID="{91728DC3-820F-4EAC-ACBC-5071FBB6540B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EA4379-7803-45B3-93B8-0941DA3C8F67}" type="pres">
      <dgm:prSet presAssocID="{91728DC3-820F-4EAC-ACBC-5071FBB6540B}" presName="aSpace" presStyleCnt="0"/>
      <dgm:spPr/>
    </dgm:pt>
    <dgm:pt modelId="{98F9B339-6658-4E63-8C4C-491F7437CDCD}" type="pres">
      <dgm:prSet presAssocID="{AB6FCA16-1523-4ECA-AE02-453710BB1D3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D3EF83-F3DA-49BF-85D9-9205CDDF46EE}" type="pres">
      <dgm:prSet presAssocID="{AB6FCA16-1523-4ECA-AE02-453710BB1D31}" presName="aSpace" presStyleCnt="0"/>
      <dgm:spPr/>
    </dgm:pt>
  </dgm:ptLst>
  <dgm:cxnLst>
    <dgm:cxn modelId="{0EAC5E5F-5807-4A2D-B6F0-95A0DF03837D}" type="presOf" srcId="{AB6FCA16-1523-4ECA-AE02-453710BB1D31}" destId="{98F9B339-6658-4E63-8C4C-491F7437CDCD}" srcOrd="0" destOrd="0" presId="urn:microsoft.com/office/officeart/2005/8/layout/pyramid2"/>
    <dgm:cxn modelId="{415332F0-A13D-4628-9F3A-8D3EFE8E8D14}" srcId="{651CB87E-AED7-4B2A-832C-147454813A5F}" destId="{7B7BF776-005A-49B6-821E-4E98ADCBED8F}" srcOrd="0" destOrd="0" parTransId="{94FE76AA-D536-4738-968E-CEFC0B77AB50}" sibTransId="{51E8699C-90CB-47BE-8F7F-A983AC365310}"/>
    <dgm:cxn modelId="{0B7D91CA-2323-42A3-B2C5-8557D917F727}" type="presOf" srcId="{651CB87E-AED7-4B2A-832C-147454813A5F}" destId="{0DCF1E6B-3AAF-4126-AA8A-0E1790A8C642}" srcOrd="0" destOrd="0" presId="urn:microsoft.com/office/officeart/2005/8/layout/pyramid2"/>
    <dgm:cxn modelId="{09E00C94-0454-4315-9EDF-917AF0D25EEB}" type="presOf" srcId="{91728DC3-820F-4EAC-ACBC-5071FBB6540B}" destId="{D4A8CD64-E460-471C-A81A-F1E63B159A10}" srcOrd="0" destOrd="0" presId="urn:microsoft.com/office/officeart/2005/8/layout/pyramid2"/>
    <dgm:cxn modelId="{8F458587-2B41-4E46-A6F4-1A4242BE8CE1}" srcId="{651CB87E-AED7-4B2A-832C-147454813A5F}" destId="{91728DC3-820F-4EAC-ACBC-5071FBB6540B}" srcOrd="1" destOrd="0" parTransId="{1F6A5155-5458-4BFF-940E-07D337F798BD}" sibTransId="{300A0792-185A-4A9E-BD29-46BB1C373447}"/>
    <dgm:cxn modelId="{164EE418-297B-4F1D-B366-1B5D32C9747A}" type="presOf" srcId="{7B7BF776-005A-49B6-821E-4E98ADCBED8F}" destId="{8415D5DD-0598-41B2-A8FD-8D0788F64D0C}" srcOrd="0" destOrd="0" presId="urn:microsoft.com/office/officeart/2005/8/layout/pyramid2"/>
    <dgm:cxn modelId="{455638E5-C8E9-44DC-8E58-19C95963D2B8}" srcId="{651CB87E-AED7-4B2A-832C-147454813A5F}" destId="{AB6FCA16-1523-4ECA-AE02-453710BB1D31}" srcOrd="2" destOrd="0" parTransId="{765D8795-1258-4D78-97C9-7AAE2ACD9395}" sibTransId="{9DDE0ED0-9CC9-4D63-BC7D-113D4E60750D}"/>
    <dgm:cxn modelId="{2687829C-8F0B-46C6-991A-54074977EB7E}" type="presParOf" srcId="{0DCF1E6B-3AAF-4126-AA8A-0E1790A8C642}" destId="{4BDE42EA-78F0-4E20-937C-7E503A29CC47}" srcOrd="0" destOrd="0" presId="urn:microsoft.com/office/officeart/2005/8/layout/pyramid2"/>
    <dgm:cxn modelId="{EB34A114-70D9-4C11-889C-B1953F5BF40C}" type="presParOf" srcId="{0DCF1E6B-3AAF-4126-AA8A-0E1790A8C642}" destId="{36CE2D0E-5B32-47AF-B9FC-77FBC539B264}" srcOrd="1" destOrd="0" presId="urn:microsoft.com/office/officeart/2005/8/layout/pyramid2"/>
    <dgm:cxn modelId="{7F5E68F2-3DBA-4D34-A24A-81312A43CA37}" type="presParOf" srcId="{36CE2D0E-5B32-47AF-B9FC-77FBC539B264}" destId="{8415D5DD-0598-41B2-A8FD-8D0788F64D0C}" srcOrd="0" destOrd="0" presId="urn:microsoft.com/office/officeart/2005/8/layout/pyramid2"/>
    <dgm:cxn modelId="{27B839D0-7AA0-4BD2-ACB0-011AB268B74C}" type="presParOf" srcId="{36CE2D0E-5B32-47AF-B9FC-77FBC539B264}" destId="{7DCE353F-820F-4224-81D3-619E7F302C72}" srcOrd="1" destOrd="0" presId="urn:microsoft.com/office/officeart/2005/8/layout/pyramid2"/>
    <dgm:cxn modelId="{46216D66-968B-4F2C-8D55-9F79935C9B6D}" type="presParOf" srcId="{36CE2D0E-5B32-47AF-B9FC-77FBC539B264}" destId="{D4A8CD64-E460-471C-A81A-F1E63B159A10}" srcOrd="2" destOrd="0" presId="urn:microsoft.com/office/officeart/2005/8/layout/pyramid2"/>
    <dgm:cxn modelId="{113E55DB-2DF5-406E-A549-F65B1BF71683}" type="presParOf" srcId="{36CE2D0E-5B32-47AF-B9FC-77FBC539B264}" destId="{01EA4379-7803-45B3-93B8-0941DA3C8F67}" srcOrd="3" destOrd="0" presId="urn:microsoft.com/office/officeart/2005/8/layout/pyramid2"/>
    <dgm:cxn modelId="{2233D2E4-AA36-4632-BDD7-84D678FBDFF6}" type="presParOf" srcId="{36CE2D0E-5B32-47AF-B9FC-77FBC539B264}" destId="{98F9B339-6658-4E63-8C4C-491F7437CDCD}" srcOrd="4" destOrd="0" presId="urn:microsoft.com/office/officeart/2005/8/layout/pyramid2"/>
    <dgm:cxn modelId="{B064040A-F3E0-4A7E-AFD6-97D6B62DF696}" type="presParOf" srcId="{36CE2D0E-5B32-47AF-B9FC-77FBC539B264}" destId="{E6D3EF83-F3DA-49BF-85D9-9205CDDF46E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74646-2C57-4350-8FF8-B703CA229BD4}">
      <dsp:nvSpPr>
        <dsp:cNvPr id="0" name=""/>
        <dsp:cNvSpPr/>
      </dsp:nvSpPr>
      <dsp:spPr>
        <a:xfrm>
          <a:off x="0" y="2179"/>
          <a:ext cx="872744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18C80-698C-4493-BF39-E73B803609BB}">
      <dsp:nvSpPr>
        <dsp:cNvPr id="0" name=""/>
        <dsp:cNvSpPr/>
      </dsp:nvSpPr>
      <dsp:spPr>
        <a:xfrm>
          <a:off x="0" y="2179"/>
          <a:ext cx="2124415" cy="4459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tx2">
                  <a:lumMod val="50000"/>
                </a:schemeClr>
              </a:solidFill>
              <a:effectLst/>
            </a:rPr>
            <a:t>Данные о 1520 заведении из «Яндекс карты»</a:t>
          </a:r>
          <a:endParaRPr lang="ru-RU" sz="2800" kern="1200" dirty="0">
            <a:solidFill>
              <a:schemeClr val="tx2">
                <a:lumMod val="50000"/>
              </a:schemeClr>
            </a:solidFill>
            <a:effectLst/>
          </a:endParaRPr>
        </a:p>
      </dsp:txBody>
      <dsp:txXfrm>
        <a:off x="0" y="2179"/>
        <a:ext cx="2124415" cy="4459267"/>
      </dsp:txXfrm>
    </dsp:sp>
    <dsp:sp modelId="{769256CF-6D48-44AE-951D-E82A7D00D4B2}">
      <dsp:nvSpPr>
        <dsp:cNvPr id="0" name=""/>
        <dsp:cNvSpPr/>
      </dsp:nvSpPr>
      <dsp:spPr>
        <a:xfrm>
          <a:off x="2248168" y="24797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Расстояние до каждой станции метро </a:t>
          </a:r>
          <a:endParaRPr lang="ru-RU" sz="2000" kern="1200" dirty="0"/>
        </a:p>
      </dsp:txBody>
      <dsp:txXfrm>
        <a:off x="2248168" y="24797"/>
        <a:ext cx="6476374" cy="452350"/>
      </dsp:txXfrm>
    </dsp:sp>
    <dsp:sp modelId="{FBF61674-1B89-4375-9EBA-E2D40DD6D7F5}">
      <dsp:nvSpPr>
        <dsp:cNvPr id="0" name=""/>
        <dsp:cNvSpPr/>
      </dsp:nvSpPr>
      <dsp:spPr>
        <a:xfrm>
          <a:off x="2124415" y="477147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95361-0EA1-4DE6-9DB4-635DDA15D910}">
      <dsp:nvSpPr>
        <dsp:cNvPr id="0" name=""/>
        <dsp:cNvSpPr/>
      </dsp:nvSpPr>
      <dsp:spPr>
        <a:xfrm>
          <a:off x="2248168" y="499764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Расстояние до центра города </a:t>
          </a:r>
          <a:endParaRPr lang="ru-RU" sz="2000" kern="1200" dirty="0"/>
        </a:p>
      </dsp:txBody>
      <dsp:txXfrm>
        <a:off x="2248168" y="499764"/>
        <a:ext cx="6476374" cy="452350"/>
      </dsp:txXfrm>
    </dsp:sp>
    <dsp:sp modelId="{256D12DE-8F6C-4A4B-AE9D-12B26972A0A2}">
      <dsp:nvSpPr>
        <dsp:cNvPr id="0" name=""/>
        <dsp:cNvSpPr/>
      </dsp:nvSpPr>
      <dsp:spPr>
        <a:xfrm>
          <a:off x="2124415" y="952114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6839E-7DE7-4377-878B-A2D5F4565E3A}">
      <dsp:nvSpPr>
        <dsp:cNvPr id="0" name=""/>
        <dsp:cNvSpPr/>
      </dsp:nvSpPr>
      <dsp:spPr>
        <a:xfrm>
          <a:off x="2248168" y="974732"/>
          <a:ext cx="6476374" cy="612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Близость остановки наземного общественного транспорта</a:t>
          </a:r>
          <a:endParaRPr lang="ru-RU" sz="2000" kern="1200" dirty="0"/>
        </a:p>
      </dsp:txBody>
      <dsp:txXfrm>
        <a:off x="2248168" y="974732"/>
        <a:ext cx="6476374" cy="612504"/>
      </dsp:txXfrm>
    </dsp:sp>
    <dsp:sp modelId="{80045275-DAC3-4784-B6BD-992B3051524F}">
      <dsp:nvSpPr>
        <dsp:cNvPr id="0" name=""/>
        <dsp:cNvSpPr/>
      </dsp:nvSpPr>
      <dsp:spPr>
        <a:xfrm>
          <a:off x="2124415" y="1587236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DA825-2CB5-41FF-AE61-332D9680AFDD}">
      <dsp:nvSpPr>
        <dsp:cNvPr id="0" name=""/>
        <dsp:cNvSpPr/>
      </dsp:nvSpPr>
      <dsp:spPr>
        <a:xfrm>
          <a:off x="2248168" y="1609854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Принадлежность заведения к определённой категории </a:t>
          </a:r>
          <a:endParaRPr lang="ru-RU" sz="2000" kern="1200" dirty="0"/>
        </a:p>
      </dsp:txBody>
      <dsp:txXfrm>
        <a:off x="2248168" y="1609854"/>
        <a:ext cx="6476374" cy="452350"/>
      </dsp:txXfrm>
    </dsp:sp>
    <dsp:sp modelId="{03C6EF48-6FBE-4C29-ABD0-CC315A54029B}">
      <dsp:nvSpPr>
        <dsp:cNvPr id="0" name=""/>
        <dsp:cNvSpPr/>
      </dsp:nvSpPr>
      <dsp:spPr>
        <a:xfrm>
          <a:off x="2124415" y="2062204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DE99B-4AF6-4786-B174-9649370810FB}">
      <dsp:nvSpPr>
        <dsp:cNvPr id="0" name=""/>
        <dsp:cNvSpPr/>
      </dsp:nvSpPr>
      <dsp:spPr>
        <a:xfrm>
          <a:off x="2248168" y="2084821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Время работы </a:t>
          </a:r>
          <a:endParaRPr lang="ru-RU" sz="2000" kern="1200" dirty="0"/>
        </a:p>
      </dsp:txBody>
      <dsp:txXfrm>
        <a:off x="2248168" y="2084821"/>
        <a:ext cx="6476374" cy="452350"/>
      </dsp:txXfrm>
    </dsp:sp>
    <dsp:sp modelId="{6732C641-09D1-45E2-B0CF-368EE2BA3719}">
      <dsp:nvSpPr>
        <dsp:cNvPr id="0" name=""/>
        <dsp:cNvSpPr/>
      </dsp:nvSpPr>
      <dsp:spPr>
        <a:xfrm>
          <a:off x="2124415" y="2537171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3670B-2708-4CC8-AFE8-A1FFF51425BD}">
      <dsp:nvSpPr>
        <dsp:cNvPr id="0" name=""/>
        <dsp:cNvSpPr/>
      </dsp:nvSpPr>
      <dsp:spPr>
        <a:xfrm>
          <a:off x="2248168" y="2559789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Наличие аккаунта в социальных сетях </a:t>
          </a:r>
          <a:endParaRPr lang="ru-RU" sz="2000" kern="1200" dirty="0"/>
        </a:p>
      </dsp:txBody>
      <dsp:txXfrm>
        <a:off x="2248168" y="2559789"/>
        <a:ext cx="6476374" cy="452350"/>
      </dsp:txXfrm>
    </dsp:sp>
    <dsp:sp modelId="{756FF34D-3175-4BDF-812A-7CA3AEAA6E0B}">
      <dsp:nvSpPr>
        <dsp:cNvPr id="0" name=""/>
        <dsp:cNvSpPr/>
      </dsp:nvSpPr>
      <dsp:spPr>
        <a:xfrm>
          <a:off x="2124415" y="3012139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97D68-4D8A-4B21-BE45-228915B9EA34}">
      <dsp:nvSpPr>
        <dsp:cNvPr id="0" name=""/>
        <dsp:cNvSpPr/>
      </dsp:nvSpPr>
      <dsp:spPr>
        <a:xfrm>
          <a:off x="2248168" y="3034756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Количество текстовых отзывов о заведении </a:t>
          </a:r>
          <a:endParaRPr lang="ru-RU" sz="2000" kern="1200" dirty="0"/>
        </a:p>
      </dsp:txBody>
      <dsp:txXfrm>
        <a:off x="2248168" y="3034756"/>
        <a:ext cx="6476374" cy="452350"/>
      </dsp:txXfrm>
    </dsp:sp>
    <dsp:sp modelId="{385A2296-0B2E-4FD1-883E-7A320A870107}">
      <dsp:nvSpPr>
        <dsp:cNvPr id="0" name=""/>
        <dsp:cNvSpPr/>
      </dsp:nvSpPr>
      <dsp:spPr>
        <a:xfrm>
          <a:off x="2124415" y="3487106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08155-CF9A-41FD-944A-6AF05E1F8B9C}">
      <dsp:nvSpPr>
        <dsp:cNvPr id="0" name=""/>
        <dsp:cNvSpPr/>
      </dsp:nvSpPr>
      <dsp:spPr>
        <a:xfrm>
          <a:off x="2248168" y="3509724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Количество людей, поставивших оценку </a:t>
          </a:r>
          <a:endParaRPr lang="ru-RU" sz="2000" kern="1200" dirty="0"/>
        </a:p>
      </dsp:txBody>
      <dsp:txXfrm>
        <a:off x="2248168" y="3509724"/>
        <a:ext cx="6476374" cy="452350"/>
      </dsp:txXfrm>
    </dsp:sp>
    <dsp:sp modelId="{8AEC56B0-D3B1-46F5-929C-D5C1B8785D31}">
      <dsp:nvSpPr>
        <dsp:cNvPr id="0" name=""/>
        <dsp:cNvSpPr/>
      </dsp:nvSpPr>
      <dsp:spPr>
        <a:xfrm>
          <a:off x="2124415" y="3962074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BDF91-0A67-4AA7-B1F3-90482EF65562}">
      <dsp:nvSpPr>
        <dsp:cNvPr id="0" name=""/>
        <dsp:cNvSpPr/>
      </dsp:nvSpPr>
      <dsp:spPr>
        <a:xfrm>
          <a:off x="2248168" y="3984692"/>
          <a:ext cx="6476374" cy="4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Рейтинг заведения </a:t>
          </a:r>
          <a:endParaRPr lang="ru-RU" sz="2000" kern="1200" dirty="0"/>
        </a:p>
      </dsp:txBody>
      <dsp:txXfrm>
        <a:off x="2248168" y="3984692"/>
        <a:ext cx="6476374" cy="452350"/>
      </dsp:txXfrm>
    </dsp:sp>
    <dsp:sp modelId="{905994CA-872E-418F-BA10-E8E91A53729D}">
      <dsp:nvSpPr>
        <dsp:cNvPr id="0" name=""/>
        <dsp:cNvSpPr/>
      </dsp:nvSpPr>
      <dsp:spPr>
        <a:xfrm>
          <a:off x="2124415" y="4437042"/>
          <a:ext cx="660012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E63DB-71D4-45E7-A27D-CCD9AB544444}">
      <dsp:nvSpPr>
        <dsp:cNvPr id="0" name=""/>
        <dsp:cNvSpPr/>
      </dsp:nvSpPr>
      <dsp:spPr>
        <a:xfrm>
          <a:off x="8060267" y="781779"/>
          <a:ext cx="196412" cy="3635186"/>
        </a:xfrm>
        <a:prstGeom prst="rect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BCC87-8EBF-4256-A838-1217F3667331}">
      <dsp:nvSpPr>
        <dsp:cNvPr id="0" name=""/>
        <dsp:cNvSpPr/>
      </dsp:nvSpPr>
      <dsp:spPr>
        <a:xfrm>
          <a:off x="200446" y="781779"/>
          <a:ext cx="5108388" cy="3635186"/>
        </a:xfrm>
        <a:prstGeom prst="frame">
          <a:avLst>
            <a:gd name="adj1" fmla="val 5450"/>
          </a:avLst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AE764-EDDB-4306-BE20-DB338847A293}">
      <dsp:nvSpPr>
        <dsp:cNvPr id="0" name=""/>
        <dsp:cNvSpPr/>
      </dsp:nvSpPr>
      <dsp:spPr>
        <a:xfrm>
          <a:off x="4033" y="346208"/>
          <a:ext cx="4911975" cy="343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94A754-76F2-410E-8EC3-D6652E84AD9D}">
      <dsp:nvSpPr>
        <dsp:cNvPr id="0" name=""/>
        <dsp:cNvSpPr/>
      </dsp:nvSpPr>
      <dsp:spPr>
        <a:xfrm>
          <a:off x="400160" y="3785998"/>
          <a:ext cx="4712261" cy="4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2">
                  <a:lumMod val="50000"/>
                </a:schemeClr>
              </a:solidFill>
            </a:rPr>
            <a:t>Ближайшие конкуренты</a:t>
          </a:r>
          <a:endParaRPr lang="ru-RU" sz="20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00160" y="3785998"/>
        <a:ext cx="4712261" cy="431500"/>
      </dsp:txXfrm>
    </dsp:sp>
    <dsp:sp modelId="{7528B6A7-5857-4C29-99C2-360CF0F9DCE7}">
      <dsp:nvSpPr>
        <dsp:cNvPr id="0" name=""/>
        <dsp:cNvSpPr/>
      </dsp:nvSpPr>
      <dsp:spPr>
        <a:xfrm>
          <a:off x="5311639" y="333015"/>
          <a:ext cx="2745822" cy="453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2">
                  <a:lumMod val="50000"/>
                </a:schemeClr>
              </a:solidFill>
            </a:rPr>
            <a:t>Среднее количество конкурентов в пешей доступности - </a:t>
          </a:r>
          <a:r>
            <a:rPr lang="ru-RU" sz="2000" b="1" kern="1200" dirty="0" smtClean="0">
              <a:solidFill>
                <a:schemeClr val="tx2">
                  <a:lumMod val="50000"/>
                </a:schemeClr>
              </a:solidFill>
            </a:rPr>
            <a:t>5</a:t>
          </a:r>
          <a:endParaRPr lang="ru-RU" sz="2000" b="1" kern="1200" dirty="0">
            <a:solidFill>
              <a:schemeClr val="tx2">
                <a:lumMod val="50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2">
                  <a:lumMod val="50000"/>
                </a:schemeClr>
              </a:solidFill>
            </a:rPr>
            <a:t>Количество заведений без конкурентов в пешей доступности - </a:t>
          </a:r>
          <a:r>
            <a:rPr lang="ru-RU" sz="2000" b="1" kern="1200" dirty="0" smtClean="0">
              <a:solidFill>
                <a:schemeClr val="tx2">
                  <a:lumMod val="50000"/>
                </a:schemeClr>
              </a:solidFill>
            </a:rPr>
            <a:t>316</a:t>
          </a:r>
          <a:endParaRPr lang="en-US" sz="2000" b="1" kern="1200" dirty="0" smtClean="0">
            <a:solidFill>
              <a:schemeClr val="tx2">
                <a:lumMod val="50000"/>
              </a:schemeClr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2">
                  <a:lumMod val="50000"/>
                </a:schemeClr>
              </a:solidFill>
            </a:rPr>
            <a:t>Вероятность открыть заведение без конкурентов - </a:t>
          </a:r>
          <a:r>
            <a:rPr lang="ru-RU" sz="2000" b="1" kern="1200" dirty="0" smtClean="0">
              <a:solidFill>
                <a:schemeClr val="tx2">
                  <a:lumMod val="50000"/>
                </a:schemeClr>
              </a:solidFill>
            </a:rPr>
            <a:t>20%</a:t>
          </a:r>
          <a:r>
            <a:rPr lang="ru-RU" sz="2000" kern="1200" dirty="0" smtClean="0">
              <a:solidFill>
                <a:schemeClr val="tx2">
                  <a:lumMod val="50000"/>
                </a:schemeClr>
              </a:solidFill>
            </a:rPr>
            <a:t>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2">
                  <a:lumMod val="50000"/>
                </a:schemeClr>
              </a:solidFill>
            </a:rPr>
            <a:t>Вероятность открыть заведение с рейтингом 5 без конкурентов - </a:t>
          </a:r>
          <a:r>
            <a:rPr lang="ru-RU" sz="2000" b="1" kern="1200" dirty="0" smtClean="0">
              <a:solidFill>
                <a:schemeClr val="tx2">
                  <a:lumMod val="50000"/>
                </a:schemeClr>
              </a:solidFill>
            </a:rPr>
            <a:t>0.3%</a:t>
          </a:r>
          <a:endParaRPr lang="ru-RU" sz="2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311639" y="333015"/>
        <a:ext cx="2745822" cy="4532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0CC01-9465-48FC-948F-517DB3671A3A}">
      <dsp:nvSpPr>
        <dsp:cNvPr id="0" name=""/>
        <dsp:cNvSpPr/>
      </dsp:nvSpPr>
      <dsp:spPr>
        <a:xfrm>
          <a:off x="3222326" y="2246"/>
          <a:ext cx="1461096" cy="9497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Начальная популяция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687" y="48607"/>
        <a:ext cx="1368374" cy="856990"/>
      </dsp:txXfrm>
    </dsp:sp>
    <dsp:sp modelId="{7DF1AB9E-00D6-4484-92C7-7C9CA413C6EF}">
      <dsp:nvSpPr>
        <dsp:cNvPr id="0" name=""/>
        <dsp:cNvSpPr/>
      </dsp:nvSpPr>
      <dsp:spPr>
        <a:xfrm>
          <a:off x="2055334" y="477102"/>
          <a:ext cx="3795081" cy="3795081"/>
        </a:xfrm>
        <a:custGeom>
          <a:avLst/>
          <a:gdLst/>
          <a:ahLst/>
          <a:cxnLst/>
          <a:rect l="0" t="0" r="0" b="0"/>
          <a:pathLst>
            <a:path>
              <a:moveTo>
                <a:pt x="2823855" y="241460"/>
              </a:moveTo>
              <a:arcTo wR="1897540" hR="1897540" stAng="17953206" swAng="121190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ABF21-2B16-4522-AC04-ACB834A91E84}">
      <dsp:nvSpPr>
        <dsp:cNvPr id="0" name=""/>
        <dsp:cNvSpPr/>
      </dsp:nvSpPr>
      <dsp:spPr>
        <a:xfrm>
          <a:off x="5026995" y="1313414"/>
          <a:ext cx="1461096" cy="949712"/>
        </a:xfrm>
        <a:prstGeom prst="roundRect">
          <a:avLst/>
        </a:prstGeom>
        <a:solidFill>
          <a:schemeClr val="accent2">
            <a:hueOff val="209694"/>
            <a:satOff val="-1981"/>
            <a:lumOff val="-2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pc="-15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Функция приспособленности </a:t>
          </a:r>
          <a:endParaRPr lang="ru-RU" sz="1800" kern="1200" spc="-1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73356" y="1359775"/>
        <a:ext cx="1368374" cy="856990"/>
      </dsp:txXfrm>
    </dsp:sp>
    <dsp:sp modelId="{03B4ACCC-0E19-49D7-AD99-D2863DB25808}">
      <dsp:nvSpPr>
        <dsp:cNvPr id="0" name=""/>
        <dsp:cNvSpPr/>
      </dsp:nvSpPr>
      <dsp:spPr>
        <a:xfrm>
          <a:off x="2055334" y="477102"/>
          <a:ext cx="3795081" cy="3795081"/>
        </a:xfrm>
        <a:custGeom>
          <a:avLst/>
          <a:gdLst/>
          <a:ahLst/>
          <a:cxnLst/>
          <a:rect l="0" t="0" r="0" b="0"/>
          <a:pathLst>
            <a:path>
              <a:moveTo>
                <a:pt x="3790534" y="2028828"/>
              </a:moveTo>
              <a:arcTo wR="1897540" hR="1897540" stAng="21838042" swAng="1360008"/>
            </a:path>
          </a:pathLst>
        </a:custGeom>
        <a:noFill/>
        <a:ln w="6350" cap="flat" cmpd="sng" algn="ctr">
          <a:solidFill>
            <a:schemeClr val="accent2">
              <a:hueOff val="209694"/>
              <a:satOff val="-1981"/>
              <a:lumOff val="-2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D2FF0-AFE2-4EB9-982F-C5B20815DBAF}">
      <dsp:nvSpPr>
        <dsp:cNvPr id="0" name=""/>
        <dsp:cNvSpPr/>
      </dsp:nvSpPr>
      <dsp:spPr>
        <a:xfrm>
          <a:off x="4337673" y="3434929"/>
          <a:ext cx="1461096" cy="949712"/>
        </a:xfrm>
        <a:prstGeom prst="roundRect">
          <a:avLst/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Отбор индивидов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84034" y="3481290"/>
        <a:ext cx="1368374" cy="856990"/>
      </dsp:txXfrm>
    </dsp:sp>
    <dsp:sp modelId="{1C4FB0EB-50CC-4A92-A2B2-9BC8FAD97B3A}">
      <dsp:nvSpPr>
        <dsp:cNvPr id="0" name=""/>
        <dsp:cNvSpPr/>
      </dsp:nvSpPr>
      <dsp:spPr>
        <a:xfrm>
          <a:off x="2055334" y="477102"/>
          <a:ext cx="3795081" cy="3795081"/>
        </a:xfrm>
        <a:custGeom>
          <a:avLst/>
          <a:gdLst/>
          <a:ahLst/>
          <a:cxnLst/>
          <a:rect l="0" t="0" r="0" b="0"/>
          <a:pathLst>
            <a:path>
              <a:moveTo>
                <a:pt x="2151632" y="3777992"/>
              </a:moveTo>
              <a:arcTo wR="1897540" hR="1897540" stAng="4938279" swAng="727041"/>
            </a:path>
          </a:pathLst>
        </a:custGeom>
        <a:noFill/>
        <a:ln w="6350" cap="flat" cmpd="sng" algn="ctr">
          <a:solidFill>
            <a:schemeClr val="accent2">
              <a:hueOff val="419388"/>
              <a:satOff val="-3962"/>
              <a:lumOff val="-41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831B1-1177-4B5F-90F4-EF2F0F3595C9}">
      <dsp:nvSpPr>
        <dsp:cNvPr id="0" name=""/>
        <dsp:cNvSpPr/>
      </dsp:nvSpPr>
      <dsp:spPr>
        <a:xfrm>
          <a:off x="2000254" y="3434929"/>
          <a:ext cx="1674548" cy="949712"/>
        </a:xfrm>
        <a:prstGeom prst="roundRect">
          <a:avLst/>
        </a:prstGeom>
        <a:solidFill>
          <a:schemeClr val="accent2">
            <a:hueOff val="629081"/>
            <a:satOff val="-5942"/>
            <a:lumOff val="-6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Скрещивание 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6615" y="3481290"/>
        <a:ext cx="1581826" cy="856990"/>
      </dsp:txXfrm>
    </dsp:sp>
    <dsp:sp modelId="{8AB0BFAE-C55F-4959-8EDE-77A647946CEC}">
      <dsp:nvSpPr>
        <dsp:cNvPr id="0" name=""/>
        <dsp:cNvSpPr/>
      </dsp:nvSpPr>
      <dsp:spPr>
        <a:xfrm>
          <a:off x="2055334" y="477102"/>
          <a:ext cx="3795081" cy="3795081"/>
        </a:xfrm>
        <a:custGeom>
          <a:avLst/>
          <a:gdLst/>
          <a:ahLst/>
          <a:cxnLst/>
          <a:rect l="0" t="0" r="0" b="0"/>
          <a:pathLst>
            <a:path>
              <a:moveTo>
                <a:pt x="201353" y="2748193"/>
              </a:moveTo>
              <a:arcTo wR="1897540" hR="1897540" stAng="9201949" swAng="1360008"/>
            </a:path>
          </a:pathLst>
        </a:custGeom>
        <a:noFill/>
        <a:ln w="6350" cap="flat" cmpd="sng" algn="ctr">
          <a:solidFill>
            <a:schemeClr val="accent2">
              <a:hueOff val="629081"/>
              <a:satOff val="-5942"/>
              <a:lumOff val="-61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51987-7399-4673-B930-89C13E8B6C9F}">
      <dsp:nvSpPr>
        <dsp:cNvPr id="0" name=""/>
        <dsp:cNvSpPr/>
      </dsp:nvSpPr>
      <dsp:spPr>
        <a:xfrm>
          <a:off x="1417658" y="1313414"/>
          <a:ext cx="1461096" cy="949712"/>
        </a:xfrm>
        <a:prstGeom prst="roundRect">
          <a:avLst/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Мутация</a:t>
          </a:r>
          <a:endParaRPr lang="ru-RU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64019" y="1359775"/>
        <a:ext cx="1368374" cy="856990"/>
      </dsp:txXfrm>
    </dsp:sp>
    <dsp:sp modelId="{ABD1ADE7-6741-40B2-834B-B397352D4A17}">
      <dsp:nvSpPr>
        <dsp:cNvPr id="0" name=""/>
        <dsp:cNvSpPr/>
      </dsp:nvSpPr>
      <dsp:spPr>
        <a:xfrm>
          <a:off x="2055334" y="477102"/>
          <a:ext cx="3795081" cy="3795081"/>
        </a:xfrm>
        <a:custGeom>
          <a:avLst/>
          <a:gdLst/>
          <a:ahLst/>
          <a:cxnLst/>
          <a:rect l="0" t="0" r="0" b="0"/>
          <a:pathLst>
            <a:path>
              <a:moveTo>
                <a:pt x="456394" y="663135"/>
              </a:moveTo>
              <a:arcTo wR="1897540" hR="1897540" stAng="13234891" swAng="1211903"/>
            </a:path>
          </a:pathLst>
        </a:custGeom>
        <a:noFill/>
        <a:ln w="6350" cap="flat" cmpd="sng" algn="ctr">
          <a:solidFill>
            <a:schemeClr val="accent2">
              <a:hueOff val="838775"/>
              <a:satOff val="-7923"/>
              <a:lumOff val="-82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36738-7ACD-41A4-9870-820216523D6F}">
      <dsp:nvSpPr>
        <dsp:cNvPr id="0" name=""/>
        <dsp:cNvSpPr/>
      </dsp:nvSpPr>
      <dsp:spPr>
        <a:xfrm rot="5400000">
          <a:off x="275056" y="1244222"/>
          <a:ext cx="1028829" cy="11712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C1DF2-3383-43BB-B610-8E94FEED4AAD}">
      <dsp:nvSpPr>
        <dsp:cNvPr id="0" name=""/>
        <dsp:cNvSpPr/>
      </dsp:nvSpPr>
      <dsp:spPr>
        <a:xfrm>
          <a:off x="2479" y="103745"/>
          <a:ext cx="1731942" cy="121230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Низкая метрика</a:t>
          </a:r>
          <a:endParaRPr lang="ru-RU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669" y="162935"/>
        <a:ext cx="1613562" cy="1093923"/>
      </dsp:txXfrm>
    </dsp:sp>
    <dsp:sp modelId="{81BD2664-31AB-4DC1-A427-27534D5889C7}">
      <dsp:nvSpPr>
        <dsp:cNvPr id="0" name=""/>
        <dsp:cNvSpPr/>
      </dsp:nvSpPr>
      <dsp:spPr>
        <a:xfrm>
          <a:off x="1734421" y="219366"/>
          <a:ext cx="1259649" cy="97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F72E5-8309-47D6-8C6D-037E2FBA4917}">
      <dsp:nvSpPr>
        <dsp:cNvPr id="0" name=""/>
        <dsp:cNvSpPr/>
      </dsp:nvSpPr>
      <dsp:spPr>
        <a:xfrm rot="5400000">
          <a:off x="1711020" y="2606039"/>
          <a:ext cx="1028829" cy="11712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4854-8EA7-4FE4-BC4C-4158EE6A8759}">
      <dsp:nvSpPr>
        <dsp:cNvPr id="0" name=""/>
        <dsp:cNvSpPr/>
      </dsp:nvSpPr>
      <dsp:spPr>
        <a:xfrm>
          <a:off x="1438443" y="1465562"/>
          <a:ext cx="1731942" cy="121230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Прямые сошлись</a:t>
          </a:r>
          <a:endParaRPr lang="ru-RU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97633" y="1524752"/>
        <a:ext cx="1613562" cy="1093923"/>
      </dsp:txXfrm>
    </dsp:sp>
    <dsp:sp modelId="{35DC5F14-F8C8-4EFE-B5CC-7782CF60DA1D}">
      <dsp:nvSpPr>
        <dsp:cNvPr id="0" name=""/>
        <dsp:cNvSpPr/>
      </dsp:nvSpPr>
      <dsp:spPr>
        <a:xfrm>
          <a:off x="3170386" y="1581183"/>
          <a:ext cx="1259649" cy="97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62852-E6D2-4FB9-BC40-31D94F76F08E}">
      <dsp:nvSpPr>
        <dsp:cNvPr id="0" name=""/>
        <dsp:cNvSpPr/>
      </dsp:nvSpPr>
      <dsp:spPr>
        <a:xfrm>
          <a:off x="2874408" y="2827379"/>
          <a:ext cx="1731942" cy="121230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pc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Недообучение</a:t>
          </a:r>
          <a:endParaRPr lang="ru-RU" sz="2400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33598" y="2886569"/>
        <a:ext cx="1613562" cy="1093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E42EA-78F0-4E20-937C-7E503A29CC47}">
      <dsp:nvSpPr>
        <dsp:cNvPr id="0" name=""/>
        <dsp:cNvSpPr/>
      </dsp:nvSpPr>
      <dsp:spPr>
        <a:xfrm>
          <a:off x="768842" y="0"/>
          <a:ext cx="4396104" cy="4396104"/>
        </a:xfrm>
        <a:prstGeom prst="triangl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5D5DD-0598-41B2-A8FD-8D0788F64D0C}">
      <dsp:nvSpPr>
        <dsp:cNvPr id="0" name=""/>
        <dsp:cNvSpPr/>
      </dsp:nvSpPr>
      <dsp:spPr>
        <a:xfrm>
          <a:off x="2966894" y="441971"/>
          <a:ext cx="2857467" cy="104064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solidFill>
                <a:schemeClr val="tx2">
                  <a:lumMod val="50000"/>
                </a:schemeClr>
              </a:solidFill>
            </a:rPr>
            <a:t>Концепция рабочая</a:t>
          </a:r>
          <a:endParaRPr lang="ru-RU" sz="26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017694" y="492771"/>
        <a:ext cx="2755867" cy="939040"/>
      </dsp:txXfrm>
    </dsp:sp>
    <dsp:sp modelId="{D4A8CD64-E460-471C-A81A-F1E63B159A10}">
      <dsp:nvSpPr>
        <dsp:cNvPr id="0" name=""/>
        <dsp:cNvSpPr/>
      </dsp:nvSpPr>
      <dsp:spPr>
        <a:xfrm>
          <a:off x="2966894" y="1612691"/>
          <a:ext cx="2857467" cy="104064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solidFill>
                <a:schemeClr val="tx2">
                  <a:lumMod val="50000"/>
                </a:schemeClr>
              </a:solidFill>
            </a:rPr>
            <a:t>Необходимо больше данных</a:t>
          </a:r>
          <a:endParaRPr lang="ru-RU" sz="26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017694" y="1663491"/>
        <a:ext cx="2755867" cy="939040"/>
      </dsp:txXfrm>
    </dsp:sp>
    <dsp:sp modelId="{98F9B339-6658-4E63-8C4C-491F7437CDCD}">
      <dsp:nvSpPr>
        <dsp:cNvPr id="0" name=""/>
        <dsp:cNvSpPr/>
      </dsp:nvSpPr>
      <dsp:spPr>
        <a:xfrm>
          <a:off x="2966894" y="2783412"/>
          <a:ext cx="2857467" cy="104064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solidFill>
                <a:schemeClr val="tx2">
                  <a:lumMod val="50000"/>
                </a:schemeClr>
              </a:solidFill>
            </a:rPr>
            <a:t>Формирование новых признаков </a:t>
          </a:r>
          <a:endParaRPr lang="ru-RU" sz="26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017694" y="2834212"/>
        <a:ext cx="2755867" cy="93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D9D49-95A5-4C08-B010-A3923A568E83}" type="datetime1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39DED2-DCCF-4B97-AD20-2724CDB6C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C861BB-3973-4B02-B9B1-20F9AE671FA1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3E91F2-10CE-41A6-AD49-30D4CB692F4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87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76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6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9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6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1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6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/>
          <a:lstStyle/>
          <a:p>
            <a:pPr rtl="0"/>
            <a:fld id="{203E91F2-10CE-41A6-AD49-30D4CB692F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9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60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0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6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03E91F2-10CE-41A6-AD49-30D4CB692F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5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0"/>
            <a:ext cx="9603346" cy="1655762"/>
          </a:xfrm>
        </p:spPr>
        <p:txBody>
          <a:bodyPr rtlCol="0" anchor="b"/>
          <a:lstStyle>
            <a:lvl1pPr algn="r">
              <a:lnSpc>
                <a:spcPct val="1000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709892" y="1981083"/>
            <a:ext cx="4417453" cy="1655762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2C91A-CE25-43A7-97E0-546A77F79A95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418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057327" cy="43513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EF8121-47CD-4850-916E-758624244CD6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64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592427"/>
            <a:ext cx="2628900" cy="5584535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592427"/>
            <a:ext cx="7734300" cy="558453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4E38B-F975-4C41-AC77-5142E1D9DFBE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69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F073F-C568-4F7B-B50D-08E0B8F3E032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816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26650" cy="2862262"/>
          </a:xfrm>
        </p:spPr>
        <p:txBody>
          <a:bodyPr rtlCol="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02665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B4D96-CD79-486F-B26A-90FD2C13334B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91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84632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016086" y="1825625"/>
            <a:ext cx="484632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BCB6F-93DA-4A5E-8098-32B068379175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24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1755057"/>
            <a:ext cx="4846320" cy="596587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31850" y="2418735"/>
            <a:ext cx="4846320" cy="37534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11247" y="1755057"/>
            <a:ext cx="4846320" cy="596587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011247" y="2418735"/>
            <a:ext cx="4846320" cy="37534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77BC3-43DB-41DA-89E7-C237F7AD0486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01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32858-1D79-4E82-81AD-95D803A99B26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101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7108C-6B15-4B22-8D31-81653BE02E4C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486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1621826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8" y="1683834"/>
            <a:ext cx="5675312" cy="4400236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300761"/>
            <a:ext cx="3932237" cy="2783309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19D72-F98F-4426-B86E-710A51F80BE5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38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1594624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5183188" y="1594624"/>
            <a:ext cx="5675312" cy="450060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323062"/>
            <a:ext cx="3932237" cy="267629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BD6D4-E89A-468A-8F54-000C85C23850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B42CFBD-2225-44FB-8E2E-7BC9B9D5CD1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14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23492" y="6498019"/>
            <a:ext cx="2891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F949AA74-20B3-445A-A3DE-AD2B28CE02B9}" type="datetime1">
              <a:rPr lang="ru-RU" noProof="0" smtClean="0"/>
              <a:t>12.04.2021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4980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49801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B42CFBD-2225-44FB-8E2E-7BC9B9D5CD10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9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5" Type="http://schemas.openxmlformats.org/officeDocument/2006/relationships/image" Target="../media/image12.jpg"/><Relationship Id="rId10" Type="http://schemas.microsoft.com/office/2007/relationships/diagramDrawing" Target="../diagrams/drawing4.xml"/><Relationship Id="rId4" Type="http://schemas.microsoft.com/office/2007/relationships/hdphoto" Target="../media/hdphoto1.wdp"/><Relationship Id="rId9" Type="http://schemas.openxmlformats.org/officeDocument/2006/relationships/diagramColors" Target="../diagrams/colors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microsoft.com/office/2007/relationships/hdphoto" Target="../media/hdphoto1.wdp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microsoft.com/office/2007/relationships/hdphoto" Target="../media/hdphoto2.wdp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4550" y="-323850"/>
            <a:ext cx="9603346" cy="1655762"/>
          </a:xfrm>
        </p:spPr>
        <p:txBody>
          <a:bodyPr rtlCol="0"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Улучшение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рейтинга заведений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09892" y="1651836"/>
            <a:ext cx="4405148" cy="3647874"/>
          </a:xfrm>
        </p:spPr>
        <p:txBody>
          <a:bodyPr rtlCol="0">
            <a:normAutofit fontScale="85000" lnSpcReduction="10000"/>
          </a:bodyPr>
          <a:lstStyle/>
          <a:p>
            <a:endParaRPr lang="ru-RU" sz="28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5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ru-RU" sz="35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помощью генетических </a:t>
            </a:r>
            <a:r>
              <a:rPr lang="ru-RU" sz="35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алгоритмов</a:t>
            </a:r>
          </a:p>
          <a:p>
            <a:endParaRPr lang="ru-RU" sz="28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Подготовил Крутько Владимир  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1160" y="5299710"/>
            <a:ext cx="1859280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26" y="1651835"/>
            <a:ext cx="4809744" cy="35639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Генетический алгоритм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71286026"/>
              </p:ext>
            </p:extLst>
          </p:nvPr>
        </p:nvGraphicFramePr>
        <p:xfrm>
          <a:off x="2085975" y="1627188"/>
          <a:ext cx="790575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96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 работы алгоритма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l="5671" t="11066"/>
          <a:stretch/>
        </p:blipFill>
        <p:spPr>
          <a:xfrm>
            <a:off x="985838" y="2093075"/>
            <a:ext cx="7022813" cy="12925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l="4412" t="11042"/>
          <a:stretch/>
        </p:blipFill>
        <p:spPr>
          <a:xfrm>
            <a:off x="985838" y="4331177"/>
            <a:ext cx="6990058" cy="1298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0390" y="2455962"/>
            <a:ext cx="382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Классификация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00390" y="4718616"/>
            <a:ext cx="382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Регрессия  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Причины неудачи 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1686452"/>
            <a:ext cx="6832952" cy="43926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60239" y="2860358"/>
            <a:ext cx="305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Большинство признаков не несёт полезной информации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Причины неудачи 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3" y="1627188"/>
            <a:ext cx="3475872" cy="23172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48" y="3919167"/>
            <a:ext cx="3568143" cy="2378763"/>
          </a:xfrm>
          <a:prstGeom prst="rect">
            <a:avLst/>
          </a:prstGeom>
        </p:spPr>
      </p:pic>
      <p:graphicFrame>
        <p:nvGraphicFramePr>
          <p:cNvPr id="22" name="Схема 21"/>
          <p:cNvGraphicFramePr/>
          <p:nvPr>
            <p:extLst>
              <p:ext uri="{D42A27DB-BD31-4B8C-83A1-F6EECF244321}">
                <p14:modId xmlns:p14="http://schemas.microsoft.com/office/powerpoint/2010/main" val="4145239342"/>
              </p:ext>
            </p:extLst>
          </p:nvPr>
        </p:nvGraphicFramePr>
        <p:xfrm>
          <a:off x="6256020" y="1627188"/>
          <a:ext cx="4608830" cy="414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38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044403867"/>
              </p:ext>
            </p:extLst>
          </p:nvPr>
        </p:nvGraphicFramePr>
        <p:xfrm>
          <a:off x="2980372" y="1668146"/>
          <a:ext cx="6593205" cy="439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946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99335" y="2509332"/>
            <a:ext cx="8545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Спасибо за внимание </a:t>
            </a:r>
            <a:endParaRPr lang="ru-RU" sz="6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0925" y="5967651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krutkovova24@gmail.com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8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2143760" y="1869440"/>
            <a:ext cx="3241040" cy="3718560"/>
          </a:xfrm>
          <a:prstGeom prst="round2DiagRect">
            <a:avLst>
              <a:gd name="adj1" fmla="val 23564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6797040" y="1869440"/>
            <a:ext cx="3241040" cy="3718560"/>
          </a:xfrm>
          <a:prstGeom prst="round2DiagRect">
            <a:avLst>
              <a:gd name="adj1" fmla="val 23564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</a:rPr>
              <a:t>Сбор и анализ данных </a:t>
            </a:r>
            <a:endParaRPr lang="ru-RU" sz="21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</a:rPr>
              <a:t>Выбор алгоритма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</a:rPr>
              <a:t>для предсказания рейтинга заведения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</a:rPr>
              <a:t>Создание генетического алгоритма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</a:rPr>
              <a:t>Поиск параметров для улучшения рейтинга заведения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5280" y="884275"/>
            <a:ext cx="3078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1204" y="884275"/>
            <a:ext cx="3078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проекта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6162" y="2256868"/>
            <a:ext cx="3190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Улучшение рейтинга заведения с помощью методов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title="Макет заголовка и объектов с диаграммой"/>
          <p:cNvSpPr>
            <a:spLocks noGrp="1"/>
          </p:cNvSpPr>
          <p:nvPr>
            <p:ph type="title"/>
          </p:nvPr>
        </p:nvSpPr>
        <p:spPr>
          <a:xfrm>
            <a:off x="3763010" y="887093"/>
            <a:ext cx="7493000" cy="623569"/>
          </a:xfrm>
        </p:spPr>
        <p:txBody>
          <a:bodyPr rtlCol="0">
            <a:normAutofit fontScale="90000"/>
          </a:bodyPr>
          <a:lstStyle/>
          <a:p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Сбор </a:t>
            </a:r>
            <a:r>
              <a:rPr lang="ru-RU" sz="4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550372856"/>
              </p:ext>
            </p:extLst>
          </p:nvPr>
        </p:nvGraphicFramePr>
        <p:xfrm>
          <a:off x="1656080" y="1589561"/>
          <a:ext cx="8727440" cy="446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27" b="9085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36" y="3801055"/>
            <a:ext cx="1888678" cy="11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6130" y="334645"/>
            <a:ext cx="10515600" cy="1325563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Разбиение данных на классы</a:t>
            </a:r>
            <a:endParaRPr lang="ru-RU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Диаграмма 20"/>
          <p:cNvGraphicFramePr/>
          <p:nvPr>
            <p:extLst>
              <p:ext uri="{D42A27DB-BD31-4B8C-83A1-F6EECF244321}">
                <p14:modId xmlns:p14="http://schemas.microsoft.com/office/powerpoint/2010/main" val="1054926595"/>
              </p:ext>
            </p:extLst>
          </p:nvPr>
        </p:nvGraphicFramePr>
        <p:xfrm>
          <a:off x="2404110" y="1104582"/>
          <a:ext cx="8097520" cy="5080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40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0600" y="337502"/>
            <a:ext cx="10515600" cy="1325563"/>
          </a:xfrm>
        </p:spPr>
        <p:txBody>
          <a:bodyPr rtlCol="0"/>
          <a:lstStyle/>
          <a:p>
            <a:pPr rtl="0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Распределение заведений по Минску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C:\Users\Xiaomi\Desktop\На_проверку_2\mapwith_cafe_plot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15403" r="1426" b="11799"/>
          <a:stretch/>
        </p:blipFill>
        <p:spPr bwMode="auto">
          <a:xfrm>
            <a:off x="2260600" y="1663065"/>
            <a:ext cx="7589520" cy="4311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3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090" y="230505"/>
            <a:ext cx="10515600" cy="1325563"/>
          </a:xfrm>
        </p:spPr>
        <p:txBody>
          <a:bodyPr rtlCol="0"/>
          <a:lstStyle/>
          <a:p>
            <a:pPr algn="ctr" rtl="0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 рейтинга от близости к центру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3" name="Диаграмма 22"/>
          <p:cNvGraphicFramePr/>
          <p:nvPr>
            <p:extLst>
              <p:ext uri="{D42A27DB-BD31-4B8C-83A1-F6EECF244321}">
                <p14:modId xmlns:p14="http://schemas.microsoft.com/office/powerpoint/2010/main" val="3927294564"/>
              </p:ext>
            </p:extLst>
          </p:nvPr>
        </p:nvGraphicFramePr>
        <p:xfrm>
          <a:off x="802640" y="1789750"/>
          <a:ext cx="7213600" cy="440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7782560" y="2352735"/>
            <a:ext cx="3393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Коэффициент детерминации: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(4.2, 5.0] –  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(3.9, 4.2] – 0.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(1.399, 3.9] – 0.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9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e-0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088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конкуренции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746128115"/>
              </p:ext>
            </p:extLst>
          </p:nvPr>
        </p:nvGraphicFramePr>
        <p:xfrm>
          <a:off x="2112646" y="1456054"/>
          <a:ext cx="8260714" cy="5198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173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6960" y="640080"/>
            <a:ext cx="10058400" cy="560832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48360" y="1393130"/>
            <a:ext cx="105156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6000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модели</a:t>
            </a:r>
            <a:endParaRPr lang="ru-RU" sz="6000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2280" y="3779520"/>
            <a:ext cx="522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eural Network       vs</a:t>
            </a:r>
            <a:endParaRPr lang="ru-RU" sz="4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2480" y="3471743"/>
            <a:ext cx="329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</a:t>
            </a:r>
            <a:endParaRPr lang="ru-RU" sz="4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2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1625"/>
            <a:ext cx="10515600" cy="1325563"/>
          </a:xfrm>
        </p:spPr>
        <p:txBody>
          <a:bodyPr rtlCol="0"/>
          <a:lstStyle/>
          <a:p>
            <a:pPr algn="ctr"/>
            <a:r>
              <a:rPr lang="ru-RU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моделей</a:t>
            </a:r>
            <a:endParaRPr lang="ru-RU" noProof="1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30505"/>
            <a:ext cx="1483996" cy="1062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82090" y="6221730"/>
            <a:ext cx="184404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025" y="1627188"/>
            <a:ext cx="5154295" cy="443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8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оформления «Времена года (полынь)»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8264890_TF03460573" id="{91198287-CB00-4FF4-BD1E-DA13189AF224}" vid="{11A97B1B-170D-4ABD-A98F-AD147EC64432}"/>
    </a:ext>
  </a:extLst>
</a:theme>
</file>

<file path=ppt/theme/theme2.xml><?xml version="1.0" encoding="utf-8"?>
<a:theme xmlns:a="http://schemas.openxmlformats.org/drawingml/2006/main" name="Тема Off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249</Words>
  <Application>Microsoft Office PowerPoint</Application>
  <PresentationFormat>Широкоэкранный</PresentationFormat>
  <Paragraphs>82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Шаблон оформления «Времена года (полынь)»</vt:lpstr>
      <vt:lpstr>Улучшение рейтинга заведений </vt:lpstr>
      <vt:lpstr>Презентация PowerPoint</vt:lpstr>
      <vt:lpstr>Сбор данных </vt:lpstr>
      <vt:lpstr>Разбиение данных на классы</vt:lpstr>
      <vt:lpstr>Распределение заведений по Минску</vt:lpstr>
      <vt:lpstr>Зависимость рейтинга от близости к центру</vt:lpstr>
      <vt:lpstr>Анализ конкуренции</vt:lpstr>
      <vt:lpstr>Выбор модели</vt:lpstr>
      <vt:lpstr>Оценка моделей</vt:lpstr>
      <vt:lpstr>Генетический алгоритм</vt:lpstr>
      <vt:lpstr>Результат работы алгоритма</vt:lpstr>
      <vt:lpstr>Причины неудачи </vt:lpstr>
      <vt:lpstr>Причины неудачи 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Улучшение рейтинга заведений</dc:title>
  <dc:creator>Алеся Белько</dc:creator>
  <cp:lastModifiedBy>Xiaomi</cp:lastModifiedBy>
  <cp:revision>23</cp:revision>
  <dcterms:created xsi:type="dcterms:W3CDTF">2021-04-11T17:39:39Z</dcterms:created>
  <dcterms:modified xsi:type="dcterms:W3CDTF">2021-04-12T10:26:17Z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