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1" r:id="rId8"/>
    <p:sldId id="259" r:id="rId9"/>
    <p:sldId id="262" r:id="rId10"/>
    <p:sldId id="263" r:id="rId11"/>
    <p:sldId id="264" r:id="rId12"/>
    <p:sldId id="260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Отдельный медицинский центр диагностики</a:t>
          </a:r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Автоматизация действующих лабораторий</a:t>
          </a:r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Первичный осмотр с использованием робота</a:t>
          </a:r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112881" custScaleY="1015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t>
        <a:bodyPr/>
        <a:lstStyle/>
        <a:p>
          <a:endParaRPr lang="ru-RU"/>
        </a:p>
      </dgm:t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149508" custScaleY="166381" custLinFactNeighborX="14483" custLinFactNeighborY="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</dgm:spPr>
      <dgm:t>
        <a:bodyPr/>
        <a:lstStyle/>
        <a:p>
          <a:endParaRPr lang="ru-RU"/>
        </a:p>
      </dgm:t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121941" custScaleY="122015" custLinFactNeighborX="-3231" custLinFactNeighborY="685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t>
        <a:bodyPr/>
        <a:lstStyle/>
        <a:p>
          <a:endParaRPr lang="ru-RU"/>
        </a:p>
      </dgm:t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DC1A69-285A-4C46-80A7-F6A06F4F4603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735D005C-EB8C-48D7-A069-154111240EC0}">
      <dgm:prSet phldrT="[Текст]" custT="1"/>
      <dgm:spPr/>
      <dgm:t>
        <a:bodyPr/>
        <a:lstStyle/>
        <a:p>
          <a:r>
            <a:rPr lang="ru-RU" sz="2400" b="0" spc="-150" dirty="0" smtClean="0">
              <a:effectLst/>
            </a:rPr>
            <a:t>Визуальный осмотр</a:t>
          </a:r>
          <a:endParaRPr lang="ru-RU" sz="2400" b="0" spc="-150" dirty="0">
            <a:effectLst/>
          </a:endParaRPr>
        </a:p>
      </dgm:t>
    </dgm:pt>
    <dgm:pt modelId="{D7103FA4-7FE8-48A1-8F22-B16E2988C1A1}" type="parTrans" cxnId="{3D474A0C-27AC-4BFC-8837-ED0530E6D843}">
      <dgm:prSet/>
      <dgm:spPr/>
      <dgm:t>
        <a:bodyPr/>
        <a:lstStyle/>
        <a:p>
          <a:endParaRPr lang="ru-RU"/>
        </a:p>
      </dgm:t>
    </dgm:pt>
    <dgm:pt modelId="{FB261526-1DC0-4511-8A51-8DC679D6F3AD}" type="sibTrans" cxnId="{3D474A0C-27AC-4BFC-8837-ED0530E6D843}">
      <dgm:prSet/>
      <dgm:spPr/>
      <dgm:t>
        <a:bodyPr/>
        <a:lstStyle/>
        <a:p>
          <a:endParaRPr lang="ru-RU"/>
        </a:p>
      </dgm:t>
    </dgm:pt>
    <dgm:pt modelId="{FCE46AEE-91DF-4C48-AEF3-870537B26780}">
      <dgm:prSet phldrT="[Текст]" custT="1"/>
      <dgm:spPr/>
      <dgm:t>
        <a:bodyPr/>
        <a:lstStyle/>
        <a:p>
          <a:r>
            <a:rPr lang="ru-RU" sz="2200" spc="-150" dirty="0" smtClean="0"/>
            <a:t>Измерение температуры тела</a:t>
          </a:r>
          <a:endParaRPr lang="ru-RU" sz="2200" spc="-150" dirty="0"/>
        </a:p>
      </dgm:t>
    </dgm:pt>
    <dgm:pt modelId="{6F66C43D-A3C3-4B56-895C-9B165AA46E8D}" type="parTrans" cxnId="{F7C08372-0A68-43FC-8FEC-90127047B3D8}">
      <dgm:prSet/>
      <dgm:spPr/>
      <dgm:t>
        <a:bodyPr/>
        <a:lstStyle/>
        <a:p>
          <a:endParaRPr lang="ru-RU"/>
        </a:p>
      </dgm:t>
    </dgm:pt>
    <dgm:pt modelId="{5BE1B224-546B-4BFB-9826-15D25A16BD55}" type="sibTrans" cxnId="{F7C08372-0A68-43FC-8FEC-90127047B3D8}">
      <dgm:prSet/>
      <dgm:spPr/>
      <dgm:t>
        <a:bodyPr/>
        <a:lstStyle/>
        <a:p>
          <a:endParaRPr lang="ru-RU"/>
        </a:p>
      </dgm:t>
    </dgm:pt>
    <dgm:pt modelId="{9D545A8B-EEFC-4D72-8153-B860060B4DE7}">
      <dgm:prSet phldrT="[Текст]" custT="1"/>
      <dgm:spPr/>
      <dgm:t>
        <a:bodyPr/>
        <a:lstStyle/>
        <a:p>
          <a:r>
            <a:rPr lang="ru-RU" sz="2400" spc="-150" dirty="0" smtClean="0"/>
            <a:t>Стетоскопия</a:t>
          </a:r>
          <a:endParaRPr lang="ru-RU" sz="2400" spc="-150" dirty="0"/>
        </a:p>
      </dgm:t>
    </dgm:pt>
    <dgm:pt modelId="{79F37E52-7C36-4D4A-AA4F-D1217F4BAAA7}" type="parTrans" cxnId="{43DF9AA5-A3EA-4D1D-AE96-492145FE7419}">
      <dgm:prSet/>
      <dgm:spPr/>
      <dgm:t>
        <a:bodyPr/>
        <a:lstStyle/>
        <a:p>
          <a:endParaRPr lang="ru-RU"/>
        </a:p>
      </dgm:t>
    </dgm:pt>
    <dgm:pt modelId="{48CF3EA2-6674-47CD-A649-24303389FA48}" type="sibTrans" cxnId="{43DF9AA5-A3EA-4D1D-AE96-492145FE7419}">
      <dgm:prSet/>
      <dgm:spPr/>
      <dgm:t>
        <a:bodyPr/>
        <a:lstStyle/>
        <a:p>
          <a:endParaRPr lang="ru-RU"/>
        </a:p>
      </dgm:t>
    </dgm:pt>
    <dgm:pt modelId="{3285B11C-A83E-41C3-BB7C-04E837993C8D}">
      <dgm:prSet phldrT="[Текст]" custT="1"/>
      <dgm:spPr/>
      <dgm:t>
        <a:bodyPr/>
        <a:lstStyle/>
        <a:p>
          <a:r>
            <a:rPr lang="ru-RU" sz="2400" dirty="0" smtClean="0"/>
            <a:t>Устный опрос</a:t>
          </a:r>
          <a:endParaRPr lang="ru-RU" sz="2400" dirty="0"/>
        </a:p>
      </dgm:t>
    </dgm:pt>
    <dgm:pt modelId="{2CAA7BCC-F0A8-4706-BBBD-E8086F779AED}" type="sibTrans" cxnId="{3F0430BB-F2AB-4218-84CC-0D89FB101211}">
      <dgm:prSet/>
      <dgm:spPr/>
      <dgm:t>
        <a:bodyPr/>
        <a:lstStyle/>
        <a:p>
          <a:endParaRPr lang="ru-RU"/>
        </a:p>
      </dgm:t>
    </dgm:pt>
    <dgm:pt modelId="{305C5BDF-6016-4C0D-AFEE-B33F472BEBF1}" type="parTrans" cxnId="{3F0430BB-F2AB-4218-84CC-0D89FB101211}">
      <dgm:prSet/>
      <dgm:spPr/>
      <dgm:t>
        <a:bodyPr/>
        <a:lstStyle/>
        <a:p>
          <a:endParaRPr lang="ru-RU"/>
        </a:p>
      </dgm:t>
    </dgm:pt>
    <dgm:pt modelId="{09E0FCF7-2725-463F-B897-92CB33A93322}" type="pres">
      <dgm:prSet presAssocID="{3FDC1A69-285A-4C46-80A7-F6A06F4F460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5604BC05-7313-454C-8BBE-FB65C3B23148}" type="pres">
      <dgm:prSet presAssocID="{735D005C-EB8C-48D7-A069-154111240EC0}" presName="Accent1" presStyleCnt="0"/>
      <dgm:spPr/>
    </dgm:pt>
    <dgm:pt modelId="{7939B5B3-394B-4242-AC65-E2DC2950FF38}" type="pres">
      <dgm:prSet presAssocID="{735D005C-EB8C-48D7-A069-154111240EC0}" presName="Accent" presStyleLbl="node1" presStyleIdx="0" presStyleCnt="4"/>
      <dgm:spPr>
        <a:solidFill>
          <a:schemeClr val="tx1"/>
        </a:solidFill>
      </dgm:spPr>
    </dgm:pt>
    <dgm:pt modelId="{75025612-CE41-490B-B0AC-B63C2E8C2829}" type="pres">
      <dgm:prSet presAssocID="{735D005C-EB8C-48D7-A069-154111240EC0}" presName="Parent1" presStyleLbl="revTx" presStyleIdx="0" presStyleCnt="4" custScaleX="114716" custScaleY="134620" custLinFactNeighborX="-1519" custLinFactNeighborY="911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F0D292-3B6E-4DB9-BD1B-D67FE4C0C2B1}" type="pres">
      <dgm:prSet presAssocID="{3285B11C-A83E-41C3-BB7C-04E837993C8D}" presName="Accent2" presStyleCnt="0"/>
      <dgm:spPr/>
    </dgm:pt>
    <dgm:pt modelId="{2617338F-B2BF-462B-ABC1-B8DEF5D3CC14}" type="pres">
      <dgm:prSet presAssocID="{3285B11C-A83E-41C3-BB7C-04E837993C8D}" presName="Accent" presStyleLbl="node1" presStyleIdx="1" presStyleCnt="4"/>
      <dgm:spPr>
        <a:solidFill>
          <a:schemeClr val="tx1"/>
        </a:solidFill>
      </dgm:spPr>
    </dgm:pt>
    <dgm:pt modelId="{215C50D1-AFD7-4756-BAF9-86C29ED3E8E6}" type="pres">
      <dgm:prSet presAssocID="{3285B11C-A83E-41C3-BB7C-04E837993C8D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FBD5F8-40C3-438D-B17B-7B62AB92A175}" type="pres">
      <dgm:prSet presAssocID="{FCE46AEE-91DF-4C48-AEF3-870537B26780}" presName="Accent3" presStyleCnt="0"/>
      <dgm:spPr/>
    </dgm:pt>
    <dgm:pt modelId="{E74C3433-E84F-4EBD-8EE6-607A1DFFA2FA}" type="pres">
      <dgm:prSet presAssocID="{FCE46AEE-91DF-4C48-AEF3-870537B26780}" presName="Accent" presStyleLbl="node1" presStyleIdx="2" presStyleCnt="4"/>
      <dgm:spPr>
        <a:solidFill>
          <a:schemeClr val="tx1"/>
        </a:solidFill>
      </dgm:spPr>
    </dgm:pt>
    <dgm:pt modelId="{1D6D1DDE-C35F-48DF-9E79-A020EB0081D2}" type="pres">
      <dgm:prSet presAssocID="{FCE46AEE-91DF-4C48-AEF3-870537B26780}" presName="Parent3" presStyleLbl="revTx" presStyleIdx="2" presStyleCnt="4" custScaleX="10710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1A6CA0-CD53-43DB-AF1D-C2553176E63A}" type="pres">
      <dgm:prSet presAssocID="{9D545A8B-EEFC-4D72-8153-B860060B4DE7}" presName="Accent4" presStyleCnt="0"/>
      <dgm:spPr/>
    </dgm:pt>
    <dgm:pt modelId="{20134DDB-8E48-440E-BA8A-C914C530592C}" type="pres">
      <dgm:prSet presAssocID="{9D545A8B-EEFC-4D72-8153-B860060B4DE7}" presName="Accent" presStyleLbl="node1" presStyleIdx="3" presStyleCnt="4"/>
      <dgm:spPr>
        <a:solidFill>
          <a:schemeClr val="tx1"/>
        </a:solidFill>
      </dgm:spPr>
    </dgm:pt>
    <dgm:pt modelId="{B6EEA6E7-8626-4C52-BB36-6A5316EEC23A}" type="pres">
      <dgm:prSet presAssocID="{9D545A8B-EEFC-4D72-8153-B860060B4DE7}" presName="Parent4" presStyleLbl="revTx" presStyleIdx="3" presStyleCnt="4" custScaleX="11591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D474A0C-27AC-4BFC-8837-ED0530E6D843}" srcId="{3FDC1A69-285A-4C46-80A7-F6A06F4F4603}" destId="{735D005C-EB8C-48D7-A069-154111240EC0}" srcOrd="0" destOrd="0" parTransId="{D7103FA4-7FE8-48A1-8F22-B16E2988C1A1}" sibTransId="{FB261526-1DC0-4511-8A51-8DC679D6F3AD}"/>
    <dgm:cxn modelId="{F7C08372-0A68-43FC-8FEC-90127047B3D8}" srcId="{3FDC1A69-285A-4C46-80A7-F6A06F4F4603}" destId="{FCE46AEE-91DF-4C48-AEF3-870537B26780}" srcOrd="2" destOrd="0" parTransId="{6F66C43D-A3C3-4B56-895C-9B165AA46E8D}" sibTransId="{5BE1B224-546B-4BFB-9826-15D25A16BD55}"/>
    <dgm:cxn modelId="{7A2ED29F-58BB-403D-B9EB-0413C95C2513}" type="presOf" srcId="{735D005C-EB8C-48D7-A069-154111240EC0}" destId="{75025612-CE41-490B-B0AC-B63C2E8C2829}" srcOrd="0" destOrd="0" presId="urn:microsoft.com/office/officeart/2009/layout/CircleArrowProcess"/>
    <dgm:cxn modelId="{7570CB3F-E6F8-4AB4-88D5-1692DE467960}" type="presOf" srcId="{9D545A8B-EEFC-4D72-8153-B860060B4DE7}" destId="{B6EEA6E7-8626-4C52-BB36-6A5316EEC23A}" srcOrd="0" destOrd="0" presId="urn:microsoft.com/office/officeart/2009/layout/CircleArrowProcess"/>
    <dgm:cxn modelId="{A1FEFE7C-27A1-44C1-9B00-5583A83ABE17}" type="presOf" srcId="{3FDC1A69-285A-4C46-80A7-F6A06F4F4603}" destId="{09E0FCF7-2725-463F-B897-92CB33A93322}" srcOrd="0" destOrd="0" presId="urn:microsoft.com/office/officeart/2009/layout/CircleArrowProcess"/>
    <dgm:cxn modelId="{3F0430BB-F2AB-4218-84CC-0D89FB101211}" srcId="{3FDC1A69-285A-4C46-80A7-F6A06F4F4603}" destId="{3285B11C-A83E-41C3-BB7C-04E837993C8D}" srcOrd="1" destOrd="0" parTransId="{305C5BDF-6016-4C0D-AFEE-B33F472BEBF1}" sibTransId="{2CAA7BCC-F0A8-4706-BBBD-E8086F779AED}"/>
    <dgm:cxn modelId="{9618006A-6EB0-4D62-9969-BC302BF9C65E}" type="presOf" srcId="{3285B11C-A83E-41C3-BB7C-04E837993C8D}" destId="{215C50D1-AFD7-4756-BAF9-86C29ED3E8E6}" srcOrd="0" destOrd="0" presId="urn:microsoft.com/office/officeart/2009/layout/CircleArrowProcess"/>
    <dgm:cxn modelId="{170910B1-87CB-4659-9F32-CB5300F202DD}" type="presOf" srcId="{FCE46AEE-91DF-4C48-AEF3-870537B26780}" destId="{1D6D1DDE-C35F-48DF-9E79-A020EB0081D2}" srcOrd="0" destOrd="0" presId="urn:microsoft.com/office/officeart/2009/layout/CircleArrowProcess"/>
    <dgm:cxn modelId="{43DF9AA5-A3EA-4D1D-AE96-492145FE7419}" srcId="{3FDC1A69-285A-4C46-80A7-F6A06F4F4603}" destId="{9D545A8B-EEFC-4D72-8153-B860060B4DE7}" srcOrd="3" destOrd="0" parTransId="{79F37E52-7C36-4D4A-AA4F-D1217F4BAAA7}" sibTransId="{48CF3EA2-6674-47CD-A649-24303389FA48}"/>
    <dgm:cxn modelId="{C31EA626-A5CB-4172-B506-D21A13F6B9BC}" type="presParOf" srcId="{09E0FCF7-2725-463F-B897-92CB33A93322}" destId="{5604BC05-7313-454C-8BBE-FB65C3B23148}" srcOrd="0" destOrd="0" presId="urn:microsoft.com/office/officeart/2009/layout/CircleArrowProcess"/>
    <dgm:cxn modelId="{53B6EE04-DD14-4541-9762-2F8970C1A520}" type="presParOf" srcId="{5604BC05-7313-454C-8BBE-FB65C3B23148}" destId="{7939B5B3-394B-4242-AC65-E2DC2950FF38}" srcOrd="0" destOrd="0" presId="urn:microsoft.com/office/officeart/2009/layout/CircleArrowProcess"/>
    <dgm:cxn modelId="{BA42F51B-8F0B-4700-A2A9-DACC630BB03B}" type="presParOf" srcId="{09E0FCF7-2725-463F-B897-92CB33A93322}" destId="{75025612-CE41-490B-B0AC-B63C2E8C2829}" srcOrd="1" destOrd="0" presId="urn:microsoft.com/office/officeart/2009/layout/CircleArrowProcess"/>
    <dgm:cxn modelId="{C76C7D05-D714-4F66-9824-69E6E08E76DA}" type="presParOf" srcId="{09E0FCF7-2725-463F-B897-92CB33A93322}" destId="{12F0D292-3B6E-4DB9-BD1B-D67FE4C0C2B1}" srcOrd="2" destOrd="0" presId="urn:microsoft.com/office/officeart/2009/layout/CircleArrowProcess"/>
    <dgm:cxn modelId="{4F01E005-646B-4CC0-A685-3C7CC25F63AB}" type="presParOf" srcId="{12F0D292-3B6E-4DB9-BD1B-D67FE4C0C2B1}" destId="{2617338F-B2BF-462B-ABC1-B8DEF5D3CC14}" srcOrd="0" destOrd="0" presId="urn:microsoft.com/office/officeart/2009/layout/CircleArrowProcess"/>
    <dgm:cxn modelId="{F688432A-B336-4B8E-ABD9-F0E3B7A7C221}" type="presParOf" srcId="{09E0FCF7-2725-463F-B897-92CB33A93322}" destId="{215C50D1-AFD7-4756-BAF9-86C29ED3E8E6}" srcOrd="3" destOrd="0" presId="urn:microsoft.com/office/officeart/2009/layout/CircleArrowProcess"/>
    <dgm:cxn modelId="{977098C2-12B4-4E30-ABF9-07E7B4C62C31}" type="presParOf" srcId="{09E0FCF7-2725-463F-B897-92CB33A93322}" destId="{D7FBD5F8-40C3-438D-B17B-7B62AB92A175}" srcOrd="4" destOrd="0" presId="urn:microsoft.com/office/officeart/2009/layout/CircleArrowProcess"/>
    <dgm:cxn modelId="{5BA1AB1E-4FA9-4852-A81C-E0A383D444EB}" type="presParOf" srcId="{D7FBD5F8-40C3-438D-B17B-7B62AB92A175}" destId="{E74C3433-E84F-4EBD-8EE6-607A1DFFA2FA}" srcOrd="0" destOrd="0" presId="urn:microsoft.com/office/officeart/2009/layout/CircleArrowProcess"/>
    <dgm:cxn modelId="{4FDA3B8F-333E-4E2B-8D8C-1CAC01B8A6BC}" type="presParOf" srcId="{09E0FCF7-2725-463F-B897-92CB33A93322}" destId="{1D6D1DDE-C35F-48DF-9E79-A020EB0081D2}" srcOrd="5" destOrd="0" presId="urn:microsoft.com/office/officeart/2009/layout/CircleArrowProcess"/>
    <dgm:cxn modelId="{6E25EADE-DACE-453A-849F-0CB537AB03BA}" type="presParOf" srcId="{09E0FCF7-2725-463F-B897-92CB33A93322}" destId="{CB1A6CA0-CD53-43DB-AF1D-C2553176E63A}" srcOrd="6" destOrd="0" presId="urn:microsoft.com/office/officeart/2009/layout/CircleArrowProcess"/>
    <dgm:cxn modelId="{CE575B08-48BF-4E6A-AA15-4A3CADF011B0}" type="presParOf" srcId="{CB1A6CA0-CD53-43DB-AF1D-C2553176E63A}" destId="{20134DDB-8E48-440E-BA8A-C914C530592C}" srcOrd="0" destOrd="0" presId="urn:microsoft.com/office/officeart/2009/layout/CircleArrowProcess"/>
    <dgm:cxn modelId="{AC07DB26-AAB6-4951-93BF-E2F36D3963C7}" type="presParOf" srcId="{09E0FCF7-2725-463F-B897-92CB33A93322}" destId="{B6EEA6E7-8626-4C52-BB36-6A5316EEC23A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011EDE-607B-4744-A4A8-A8B3071103B7}" type="doc">
      <dgm:prSet loTypeId="urn:microsoft.com/office/officeart/2008/layout/Square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3F05B04C-A9BB-4780-97CE-2FF78E6F9D09}">
      <dgm:prSet phldrT="[Текст]"/>
      <dgm:spPr/>
      <dgm:t>
        <a:bodyPr/>
        <a:lstStyle/>
        <a:p>
          <a:r>
            <a:rPr lang="ru-RU" dirty="0" smtClean="0"/>
            <a:t>Лаборатория</a:t>
          </a:r>
          <a:endParaRPr lang="ru-RU" dirty="0"/>
        </a:p>
      </dgm:t>
    </dgm:pt>
    <dgm:pt modelId="{BED5A083-CF66-4653-9B52-7559D5A021FA}" type="parTrans" cxnId="{4D0C997B-AF3E-4D67-93FF-5DB9E07FB0C8}">
      <dgm:prSet/>
      <dgm:spPr/>
      <dgm:t>
        <a:bodyPr/>
        <a:lstStyle/>
        <a:p>
          <a:endParaRPr lang="ru-RU"/>
        </a:p>
      </dgm:t>
    </dgm:pt>
    <dgm:pt modelId="{30B926C3-D217-4E02-BEDC-90C1506B8460}" type="sibTrans" cxnId="{4D0C997B-AF3E-4D67-93FF-5DB9E07FB0C8}">
      <dgm:prSet/>
      <dgm:spPr/>
      <dgm:t>
        <a:bodyPr/>
        <a:lstStyle/>
        <a:p>
          <a:endParaRPr lang="ru-RU"/>
        </a:p>
      </dgm:t>
    </dgm:pt>
    <dgm:pt modelId="{0CFE4AFB-8285-4064-A3FC-8C8E857FC726}">
      <dgm:prSet phldrT="[Текст]" custT="1"/>
      <dgm:spPr/>
      <dgm:t>
        <a:bodyPr/>
        <a:lstStyle/>
        <a:p>
          <a:r>
            <a:rPr lang="ru-RU" sz="1800" dirty="0" smtClean="0"/>
            <a:t>скорость получения результатов вырастет на 90%</a:t>
          </a:r>
          <a:endParaRPr lang="ru-RU" sz="1800" dirty="0"/>
        </a:p>
      </dgm:t>
    </dgm:pt>
    <dgm:pt modelId="{DD1B3532-9465-4FCD-BC40-26A2803A36B6}" type="parTrans" cxnId="{3BBECD43-2BAB-4D85-9BF0-040426C1C99C}">
      <dgm:prSet/>
      <dgm:spPr/>
      <dgm:t>
        <a:bodyPr/>
        <a:lstStyle/>
        <a:p>
          <a:endParaRPr lang="ru-RU"/>
        </a:p>
      </dgm:t>
    </dgm:pt>
    <dgm:pt modelId="{0B4BFA9F-C25C-4032-BD38-B01E5B7D4CBC}" type="sibTrans" cxnId="{3BBECD43-2BAB-4D85-9BF0-040426C1C99C}">
      <dgm:prSet/>
      <dgm:spPr/>
      <dgm:t>
        <a:bodyPr/>
        <a:lstStyle/>
        <a:p>
          <a:endParaRPr lang="ru-RU"/>
        </a:p>
      </dgm:t>
    </dgm:pt>
    <dgm:pt modelId="{D5FA253B-46FA-4FDC-9095-595283E83CFA}">
      <dgm:prSet phldrT="[Текст]" custT="1"/>
      <dgm:spPr/>
      <dgm:t>
        <a:bodyPr/>
        <a:lstStyle/>
        <a:p>
          <a:r>
            <a:rPr lang="ru-RU" sz="1800" dirty="0" smtClean="0"/>
            <a:t>увеличение количества выявленных заболевших</a:t>
          </a:r>
          <a:endParaRPr lang="ru-RU" sz="1800" dirty="0"/>
        </a:p>
      </dgm:t>
    </dgm:pt>
    <dgm:pt modelId="{41B5C01E-614B-4B02-B9C7-9C67E93A3B33}" type="parTrans" cxnId="{3546DE03-0221-4D18-9179-E6841600AB19}">
      <dgm:prSet/>
      <dgm:spPr/>
      <dgm:t>
        <a:bodyPr/>
        <a:lstStyle/>
        <a:p>
          <a:endParaRPr lang="ru-RU"/>
        </a:p>
      </dgm:t>
    </dgm:pt>
    <dgm:pt modelId="{34868A7D-365B-4B15-944B-81DE31B26CDA}" type="sibTrans" cxnId="{3546DE03-0221-4D18-9179-E6841600AB19}">
      <dgm:prSet/>
      <dgm:spPr/>
      <dgm:t>
        <a:bodyPr/>
        <a:lstStyle/>
        <a:p>
          <a:endParaRPr lang="ru-RU"/>
        </a:p>
      </dgm:t>
    </dgm:pt>
    <dgm:pt modelId="{5FEFD0F9-9B7D-4722-AF54-1502B09C3E9A}">
      <dgm:prSet phldrT="[Текст]" custT="1"/>
      <dgm:spPr/>
      <dgm:t>
        <a:bodyPr/>
        <a:lstStyle/>
        <a:p>
          <a:r>
            <a:rPr lang="ru-RU" sz="1800" dirty="0" smtClean="0"/>
            <a:t>не требует специально оборудованного места для работы</a:t>
          </a:r>
          <a:endParaRPr lang="ru-RU" sz="1300" dirty="0"/>
        </a:p>
      </dgm:t>
    </dgm:pt>
    <dgm:pt modelId="{08E212AE-10AE-4D04-90DB-2B38DCE60F1B}" type="parTrans" cxnId="{313BC077-06FA-4A44-887A-8776DFE9BB78}">
      <dgm:prSet/>
      <dgm:spPr/>
      <dgm:t>
        <a:bodyPr/>
        <a:lstStyle/>
        <a:p>
          <a:endParaRPr lang="ru-RU"/>
        </a:p>
      </dgm:t>
    </dgm:pt>
    <dgm:pt modelId="{359766D3-9138-42C8-8EEE-9107C7F70012}" type="sibTrans" cxnId="{313BC077-06FA-4A44-887A-8776DFE9BB78}">
      <dgm:prSet/>
      <dgm:spPr/>
      <dgm:t>
        <a:bodyPr/>
        <a:lstStyle/>
        <a:p>
          <a:endParaRPr lang="ru-RU"/>
        </a:p>
      </dgm:t>
    </dgm:pt>
    <dgm:pt modelId="{B34691B6-F4C5-4D2B-94C8-D19FD4FD1F74}">
      <dgm:prSet phldrT="[Текст]"/>
      <dgm:spPr/>
      <dgm:t>
        <a:bodyPr/>
        <a:lstStyle/>
        <a:p>
          <a:r>
            <a:rPr lang="ru-RU" dirty="0" smtClean="0"/>
            <a:t>Физический осмотр</a:t>
          </a:r>
          <a:endParaRPr lang="ru-RU" dirty="0"/>
        </a:p>
      </dgm:t>
    </dgm:pt>
    <dgm:pt modelId="{D4AA595C-0F4C-46DB-8C13-5A0D6261A569}" type="parTrans" cxnId="{59997D41-3FEE-4736-94F3-F0EB40A71E58}">
      <dgm:prSet/>
      <dgm:spPr/>
      <dgm:t>
        <a:bodyPr/>
        <a:lstStyle/>
        <a:p>
          <a:endParaRPr lang="ru-RU"/>
        </a:p>
      </dgm:t>
    </dgm:pt>
    <dgm:pt modelId="{9B6694B0-BB2D-484A-A530-51F471C95223}" type="sibTrans" cxnId="{59997D41-3FEE-4736-94F3-F0EB40A71E58}">
      <dgm:prSet/>
      <dgm:spPr/>
      <dgm:t>
        <a:bodyPr/>
        <a:lstStyle/>
        <a:p>
          <a:endParaRPr lang="ru-RU"/>
        </a:p>
      </dgm:t>
    </dgm:pt>
    <dgm:pt modelId="{A063DA3C-F685-4606-B878-471B26CA8002}">
      <dgm:prSet phldrT="[Текст]" custT="1"/>
      <dgm:spPr/>
      <dgm:t>
        <a:bodyPr/>
        <a:lstStyle/>
        <a:p>
          <a:r>
            <a:rPr lang="ru-RU" sz="1800" dirty="0" smtClean="0"/>
            <a:t>отсутствие контакта с пациентом</a:t>
          </a:r>
          <a:endParaRPr lang="ru-RU" sz="1800" dirty="0"/>
        </a:p>
      </dgm:t>
    </dgm:pt>
    <dgm:pt modelId="{DA9DF23A-00DF-49DB-928A-BA6A3DB8C869}" type="parTrans" cxnId="{B07F91EF-FDAF-4BF6-90A0-3048A904DB63}">
      <dgm:prSet/>
      <dgm:spPr/>
      <dgm:t>
        <a:bodyPr/>
        <a:lstStyle/>
        <a:p>
          <a:endParaRPr lang="ru-RU"/>
        </a:p>
      </dgm:t>
    </dgm:pt>
    <dgm:pt modelId="{B1CF5195-C35D-4928-8A47-24ACBA5A4B42}" type="sibTrans" cxnId="{B07F91EF-FDAF-4BF6-90A0-3048A904DB63}">
      <dgm:prSet/>
      <dgm:spPr/>
      <dgm:t>
        <a:bodyPr/>
        <a:lstStyle/>
        <a:p>
          <a:endParaRPr lang="ru-RU"/>
        </a:p>
      </dgm:t>
    </dgm:pt>
    <dgm:pt modelId="{12A54CB3-632D-4339-9524-CCA1753E0C86}">
      <dgm:prSet phldrT="[Текст]" custT="1"/>
      <dgm:spPr/>
      <dgm:t>
        <a:bodyPr/>
        <a:lstStyle/>
        <a:p>
          <a:r>
            <a:rPr lang="ru-RU" sz="1800" dirty="0" smtClean="0"/>
            <a:t>возможно использование искусственного интеллекта </a:t>
          </a:r>
          <a:endParaRPr lang="ru-RU" sz="1800" dirty="0"/>
        </a:p>
      </dgm:t>
    </dgm:pt>
    <dgm:pt modelId="{0A18A4E3-55C1-4332-A900-30480376C922}" type="parTrans" cxnId="{D92692D9-E7C6-4D3A-A68A-68B9AE3D3A9A}">
      <dgm:prSet/>
      <dgm:spPr/>
      <dgm:t>
        <a:bodyPr/>
        <a:lstStyle/>
        <a:p>
          <a:endParaRPr lang="ru-RU"/>
        </a:p>
      </dgm:t>
    </dgm:pt>
    <dgm:pt modelId="{7A491796-44F0-4EBD-8779-1E70042F350E}" type="sibTrans" cxnId="{D92692D9-E7C6-4D3A-A68A-68B9AE3D3A9A}">
      <dgm:prSet/>
      <dgm:spPr/>
      <dgm:t>
        <a:bodyPr/>
        <a:lstStyle/>
        <a:p>
          <a:endParaRPr lang="ru-RU"/>
        </a:p>
      </dgm:t>
    </dgm:pt>
    <dgm:pt modelId="{31029EDE-A92E-4BC4-BF8F-7E2E47ABE1B5}" type="pres">
      <dgm:prSet presAssocID="{EE011EDE-607B-4744-A4A8-A8B3071103B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9CE95B8B-C3FA-4ED9-9143-D6286741BB7C}" type="pres">
      <dgm:prSet presAssocID="{3F05B04C-A9BB-4780-97CE-2FF78E6F9D09}" presName="root" presStyleCnt="0">
        <dgm:presLayoutVars>
          <dgm:chMax/>
          <dgm:chPref/>
        </dgm:presLayoutVars>
      </dgm:prSet>
      <dgm:spPr/>
    </dgm:pt>
    <dgm:pt modelId="{8B17D71F-81E4-440D-9721-C1B83BDF628D}" type="pres">
      <dgm:prSet presAssocID="{3F05B04C-A9BB-4780-97CE-2FF78E6F9D09}" presName="rootComposite" presStyleCnt="0">
        <dgm:presLayoutVars/>
      </dgm:prSet>
      <dgm:spPr/>
    </dgm:pt>
    <dgm:pt modelId="{B9DE4C94-50E8-4879-93FF-60CC40920FD0}" type="pres">
      <dgm:prSet presAssocID="{3F05B04C-A9BB-4780-97CE-2FF78E6F9D09}" presName="ParentAccent" presStyleLbl="alignNode1" presStyleIdx="0" presStyleCnt="2"/>
      <dgm:spPr>
        <a:solidFill>
          <a:schemeClr val="tx1"/>
        </a:solidFill>
      </dgm:spPr>
    </dgm:pt>
    <dgm:pt modelId="{12196363-CA05-4776-9E1E-062F0DCE1CF9}" type="pres">
      <dgm:prSet presAssocID="{3F05B04C-A9BB-4780-97CE-2FF78E6F9D09}" presName="ParentSmallAccent" presStyleLbl="fgAcc1" presStyleIdx="0" presStyleCnt="2"/>
      <dgm:spPr>
        <a:solidFill>
          <a:schemeClr val="bg1">
            <a:alpha val="90000"/>
          </a:schemeClr>
        </a:solidFill>
      </dgm:spPr>
    </dgm:pt>
    <dgm:pt modelId="{1D3CEBE8-745A-44DB-AE9F-36346249EE92}" type="pres">
      <dgm:prSet presAssocID="{3F05B04C-A9BB-4780-97CE-2FF78E6F9D09}" presName="Parent" presStyleLbl="revTx" presStyleIdx="0" presStyleCnt="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3918E6-E123-4CEC-A1F8-DBD1164A7BA5}" type="pres">
      <dgm:prSet presAssocID="{3F05B04C-A9BB-4780-97CE-2FF78E6F9D09}" presName="childShape" presStyleCnt="0">
        <dgm:presLayoutVars>
          <dgm:chMax val="0"/>
          <dgm:chPref val="0"/>
        </dgm:presLayoutVars>
      </dgm:prSet>
      <dgm:spPr/>
    </dgm:pt>
    <dgm:pt modelId="{C7D15866-51F3-4096-82FC-6B0C00E17652}" type="pres">
      <dgm:prSet presAssocID="{0CFE4AFB-8285-4064-A3FC-8C8E857FC726}" presName="childComposite" presStyleCnt="0">
        <dgm:presLayoutVars>
          <dgm:chMax val="0"/>
          <dgm:chPref val="0"/>
        </dgm:presLayoutVars>
      </dgm:prSet>
      <dgm:spPr/>
    </dgm:pt>
    <dgm:pt modelId="{9476ECD4-5870-498E-9C73-DDF47841F629}" type="pres">
      <dgm:prSet presAssocID="{0CFE4AFB-8285-4064-A3FC-8C8E857FC726}" presName="ChildAccent" presStyleLbl="solidFgAcc1" presStyleIdx="0" presStyleCnt="5"/>
      <dgm:spPr/>
    </dgm:pt>
    <dgm:pt modelId="{16054BC7-0A69-493A-B720-F1C2CA6863FB}" type="pres">
      <dgm:prSet presAssocID="{0CFE4AFB-8285-4064-A3FC-8C8E857FC726}" presName="Child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6FBD6D-5D13-4755-BC1E-52CDE9DB0A3D}" type="pres">
      <dgm:prSet presAssocID="{D5FA253B-46FA-4FDC-9095-595283E83CFA}" presName="childComposite" presStyleCnt="0">
        <dgm:presLayoutVars>
          <dgm:chMax val="0"/>
          <dgm:chPref val="0"/>
        </dgm:presLayoutVars>
      </dgm:prSet>
      <dgm:spPr/>
    </dgm:pt>
    <dgm:pt modelId="{A249BC41-5251-4054-8B88-88FE86191FAE}" type="pres">
      <dgm:prSet presAssocID="{D5FA253B-46FA-4FDC-9095-595283E83CFA}" presName="ChildAccent" presStyleLbl="solidFgAcc1" presStyleIdx="1" presStyleCnt="5"/>
      <dgm:spPr/>
    </dgm:pt>
    <dgm:pt modelId="{CE440019-DD3C-4345-A178-DD9FFFF1DCAA}" type="pres">
      <dgm:prSet presAssocID="{D5FA253B-46FA-4FDC-9095-595283E83CFA}" presName="Child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350B47-85F3-48E4-BC14-4349B2C4B26F}" type="pres">
      <dgm:prSet presAssocID="{5FEFD0F9-9B7D-4722-AF54-1502B09C3E9A}" presName="childComposite" presStyleCnt="0">
        <dgm:presLayoutVars>
          <dgm:chMax val="0"/>
          <dgm:chPref val="0"/>
        </dgm:presLayoutVars>
      </dgm:prSet>
      <dgm:spPr/>
    </dgm:pt>
    <dgm:pt modelId="{C70BF65D-107F-49A4-9A29-F43A541A387D}" type="pres">
      <dgm:prSet presAssocID="{5FEFD0F9-9B7D-4722-AF54-1502B09C3E9A}" presName="ChildAccent" presStyleLbl="solidFgAcc1" presStyleIdx="2" presStyleCnt="5"/>
      <dgm:spPr/>
    </dgm:pt>
    <dgm:pt modelId="{F280F385-4AF4-4F0C-B41A-C69F92A60A62}" type="pres">
      <dgm:prSet presAssocID="{5FEFD0F9-9B7D-4722-AF54-1502B09C3E9A}" presName="Child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C084D2-4036-419C-A8BE-F40266767505}" type="pres">
      <dgm:prSet presAssocID="{B34691B6-F4C5-4D2B-94C8-D19FD4FD1F74}" presName="root" presStyleCnt="0">
        <dgm:presLayoutVars>
          <dgm:chMax/>
          <dgm:chPref/>
        </dgm:presLayoutVars>
      </dgm:prSet>
      <dgm:spPr/>
    </dgm:pt>
    <dgm:pt modelId="{BF7C7A90-027C-443E-A083-281EBDC1F3C0}" type="pres">
      <dgm:prSet presAssocID="{B34691B6-F4C5-4D2B-94C8-D19FD4FD1F74}" presName="rootComposite" presStyleCnt="0">
        <dgm:presLayoutVars/>
      </dgm:prSet>
      <dgm:spPr/>
    </dgm:pt>
    <dgm:pt modelId="{9E771944-113D-4CAA-B37B-B032B10EC51C}" type="pres">
      <dgm:prSet presAssocID="{B34691B6-F4C5-4D2B-94C8-D19FD4FD1F74}" presName="ParentAccent" presStyleLbl="alignNode1" presStyleIdx="1" presStyleCnt="2"/>
      <dgm:spPr>
        <a:solidFill>
          <a:schemeClr val="tx1"/>
        </a:solidFill>
      </dgm:spPr>
    </dgm:pt>
    <dgm:pt modelId="{213626E3-AB70-4054-B2AD-68E64EB68991}" type="pres">
      <dgm:prSet presAssocID="{B34691B6-F4C5-4D2B-94C8-D19FD4FD1F74}" presName="ParentSmallAccent" presStyleLbl="fgAcc1" presStyleIdx="1" presStyleCnt="2"/>
      <dgm:spPr>
        <a:solidFill>
          <a:schemeClr val="bg1">
            <a:alpha val="90000"/>
          </a:schemeClr>
        </a:solidFill>
      </dgm:spPr>
    </dgm:pt>
    <dgm:pt modelId="{7C082B42-98E3-4E0F-9261-001B922D0D49}" type="pres">
      <dgm:prSet presAssocID="{B34691B6-F4C5-4D2B-94C8-D19FD4FD1F74}" presName="Parent" presStyleLbl="revTx" presStyleIdx="4" presStyleCnt="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7FD884-4D0C-410D-89AB-C5E8530E1102}" type="pres">
      <dgm:prSet presAssocID="{B34691B6-F4C5-4D2B-94C8-D19FD4FD1F74}" presName="childShape" presStyleCnt="0">
        <dgm:presLayoutVars>
          <dgm:chMax val="0"/>
          <dgm:chPref val="0"/>
        </dgm:presLayoutVars>
      </dgm:prSet>
      <dgm:spPr/>
    </dgm:pt>
    <dgm:pt modelId="{C8BABE65-79BB-45DA-9D51-8B64C5882E36}" type="pres">
      <dgm:prSet presAssocID="{A063DA3C-F685-4606-B878-471B26CA8002}" presName="childComposite" presStyleCnt="0">
        <dgm:presLayoutVars>
          <dgm:chMax val="0"/>
          <dgm:chPref val="0"/>
        </dgm:presLayoutVars>
      </dgm:prSet>
      <dgm:spPr/>
    </dgm:pt>
    <dgm:pt modelId="{38DBBB04-6BBA-4C3E-9B50-60331F5B627C}" type="pres">
      <dgm:prSet presAssocID="{A063DA3C-F685-4606-B878-471B26CA8002}" presName="ChildAccent" presStyleLbl="solidFgAcc1" presStyleIdx="3" presStyleCnt="5"/>
      <dgm:spPr/>
    </dgm:pt>
    <dgm:pt modelId="{751A23F0-7324-4CE8-A377-1F0DAD727BC5}" type="pres">
      <dgm:prSet presAssocID="{A063DA3C-F685-4606-B878-471B26CA8002}" presName="Child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6A5EA7-9D85-4B2B-B1FB-4B27F51D7A17}" type="pres">
      <dgm:prSet presAssocID="{12A54CB3-632D-4339-9524-CCA1753E0C86}" presName="childComposite" presStyleCnt="0">
        <dgm:presLayoutVars>
          <dgm:chMax val="0"/>
          <dgm:chPref val="0"/>
        </dgm:presLayoutVars>
      </dgm:prSet>
      <dgm:spPr/>
    </dgm:pt>
    <dgm:pt modelId="{361C3BE7-A52E-4026-9002-340AF4CD007C}" type="pres">
      <dgm:prSet presAssocID="{12A54CB3-632D-4339-9524-CCA1753E0C86}" presName="ChildAccent" presStyleLbl="solidFgAcc1" presStyleIdx="4" presStyleCnt="5"/>
      <dgm:spPr/>
    </dgm:pt>
    <dgm:pt modelId="{4A884042-5350-43D1-9588-BAD121643D85}" type="pres">
      <dgm:prSet presAssocID="{12A54CB3-632D-4339-9524-CCA1753E0C86}" presName="Child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6871B9A-4A4E-4E8A-B91B-517048DEB32F}" type="presOf" srcId="{A063DA3C-F685-4606-B878-471B26CA8002}" destId="{751A23F0-7324-4CE8-A377-1F0DAD727BC5}" srcOrd="0" destOrd="0" presId="urn:microsoft.com/office/officeart/2008/layout/SquareAccentList"/>
    <dgm:cxn modelId="{2C306ACD-0885-4C2C-B774-79FE31059247}" type="presOf" srcId="{B34691B6-F4C5-4D2B-94C8-D19FD4FD1F74}" destId="{7C082B42-98E3-4E0F-9261-001B922D0D49}" srcOrd="0" destOrd="0" presId="urn:microsoft.com/office/officeart/2008/layout/SquareAccentList"/>
    <dgm:cxn modelId="{8D90C201-8E12-46BD-AD3E-69A6CE71FE6A}" type="presOf" srcId="{0CFE4AFB-8285-4064-A3FC-8C8E857FC726}" destId="{16054BC7-0A69-493A-B720-F1C2CA6863FB}" srcOrd="0" destOrd="0" presId="urn:microsoft.com/office/officeart/2008/layout/SquareAccentList"/>
    <dgm:cxn modelId="{313BC077-06FA-4A44-887A-8776DFE9BB78}" srcId="{3F05B04C-A9BB-4780-97CE-2FF78E6F9D09}" destId="{5FEFD0F9-9B7D-4722-AF54-1502B09C3E9A}" srcOrd="2" destOrd="0" parTransId="{08E212AE-10AE-4D04-90DB-2B38DCE60F1B}" sibTransId="{359766D3-9138-42C8-8EEE-9107C7F70012}"/>
    <dgm:cxn modelId="{31B5E330-8860-41D5-A68F-6C1400F4B50D}" type="presOf" srcId="{EE011EDE-607B-4744-A4A8-A8B3071103B7}" destId="{31029EDE-A92E-4BC4-BF8F-7E2E47ABE1B5}" srcOrd="0" destOrd="0" presId="urn:microsoft.com/office/officeart/2008/layout/SquareAccentList"/>
    <dgm:cxn modelId="{59997D41-3FEE-4736-94F3-F0EB40A71E58}" srcId="{EE011EDE-607B-4744-A4A8-A8B3071103B7}" destId="{B34691B6-F4C5-4D2B-94C8-D19FD4FD1F74}" srcOrd="1" destOrd="0" parTransId="{D4AA595C-0F4C-46DB-8C13-5A0D6261A569}" sibTransId="{9B6694B0-BB2D-484A-A530-51F471C95223}"/>
    <dgm:cxn modelId="{3546DE03-0221-4D18-9179-E6841600AB19}" srcId="{3F05B04C-A9BB-4780-97CE-2FF78E6F9D09}" destId="{D5FA253B-46FA-4FDC-9095-595283E83CFA}" srcOrd="1" destOrd="0" parTransId="{41B5C01E-614B-4B02-B9C7-9C67E93A3B33}" sibTransId="{34868A7D-365B-4B15-944B-81DE31B26CDA}"/>
    <dgm:cxn modelId="{D92692D9-E7C6-4D3A-A68A-68B9AE3D3A9A}" srcId="{B34691B6-F4C5-4D2B-94C8-D19FD4FD1F74}" destId="{12A54CB3-632D-4339-9524-CCA1753E0C86}" srcOrd="1" destOrd="0" parTransId="{0A18A4E3-55C1-4332-A900-30480376C922}" sibTransId="{7A491796-44F0-4EBD-8779-1E70042F350E}"/>
    <dgm:cxn modelId="{4D0C997B-AF3E-4D67-93FF-5DB9E07FB0C8}" srcId="{EE011EDE-607B-4744-A4A8-A8B3071103B7}" destId="{3F05B04C-A9BB-4780-97CE-2FF78E6F9D09}" srcOrd="0" destOrd="0" parTransId="{BED5A083-CF66-4653-9B52-7559D5A021FA}" sibTransId="{30B926C3-D217-4E02-BEDC-90C1506B8460}"/>
    <dgm:cxn modelId="{1C236F9F-C441-4E05-B209-8737B6AADD05}" type="presOf" srcId="{D5FA253B-46FA-4FDC-9095-595283E83CFA}" destId="{CE440019-DD3C-4345-A178-DD9FFFF1DCAA}" srcOrd="0" destOrd="0" presId="urn:microsoft.com/office/officeart/2008/layout/SquareAccentList"/>
    <dgm:cxn modelId="{F74BD08B-9EBB-4CCC-BD70-122E4CD4ABB1}" type="presOf" srcId="{12A54CB3-632D-4339-9524-CCA1753E0C86}" destId="{4A884042-5350-43D1-9588-BAD121643D85}" srcOrd="0" destOrd="0" presId="urn:microsoft.com/office/officeart/2008/layout/SquareAccentList"/>
    <dgm:cxn modelId="{DA7D546C-1A21-44DF-89BF-FC356E5AFDC6}" type="presOf" srcId="{5FEFD0F9-9B7D-4722-AF54-1502B09C3E9A}" destId="{F280F385-4AF4-4F0C-B41A-C69F92A60A62}" srcOrd="0" destOrd="0" presId="urn:microsoft.com/office/officeart/2008/layout/SquareAccentList"/>
    <dgm:cxn modelId="{3BBECD43-2BAB-4D85-9BF0-040426C1C99C}" srcId="{3F05B04C-A9BB-4780-97CE-2FF78E6F9D09}" destId="{0CFE4AFB-8285-4064-A3FC-8C8E857FC726}" srcOrd="0" destOrd="0" parTransId="{DD1B3532-9465-4FCD-BC40-26A2803A36B6}" sibTransId="{0B4BFA9F-C25C-4032-BD38-B01E5B7D4CBC}"/>
    <dgm:cxn modelId="{B07F91EF-FDAF-4BF6-90A0-3048A904DB63}" srcId="{B34691B6-F4C5-4D2B-94C8-D19FD4FD1F74}" destId="{A063DA3C-F685-4606-B878-471B26CA8002}" srcOrd="0" destOrd="0" parTransId="{DA9DF23A-00DF-49DB-928A-BA6A3DB8C869}" sibTransId="{B1CF5195-C35D-4928-8A47-24ACBA5A4B42}"/>
    <dgm:cxn modelId="{A23667A5-AB75-4FA1-81DF-DDF0E420942B}" type="presOf" srcId="{3F05B04C-A9BB-4780-97CE-2FF78E6F9D09}" destId="{1D3CEBE8-745A-44DB-AE9F-36346249EE92}" srcOrd="0" destOrd="0" presId="urn:microsoft.com/office/officeart/2008/layout/SquareAccentList"/>
    <dgm:cxn modelId="{38EC80A7-90B2-49BA-BFA4-6A704326993B}" type="presParOf" srcId="{31029EDE-A92E-4BC4-BF8F-7E2E47ABE1B5}" destId="{9CE95B8B-C3FA-4ED9-9143-D6286741BB7C}" srcOrd="0" destOrd="0" presId="urn:microsoft.com/office/officeart/2008/layout/SquareAccentList"/>
    <dgm:cxn modelId="{CFA83C02-945B-48F3-9B0C-EE7E14A80C61}" type="presParOf" srcId="{9CE95B8B-C3FA-4ED9-9143-D6286741BB7C}" destId="{8B17D71F-81E4-440D-9721-C1B83BDF628D}" srcOrd="0" destOrd="0" presId="urn:microsoft.com/office/officeart/2008/layout/SquareAccentList"/>
    <dgm:cxn modelId="{FA57B543-742F-44F7-B609-395CA08597A0}" type="presParOf" srcId="{8B17D71F-81E4-440D-9721-C1B83BDF628D}" destId="{B9DE4C94-50E8-4879-93FF-60CC40920FD0}" srcOrd="0" destOrd="0" presId="urn:microsoft.com/office/officeart/2008/layout/SquareAccentList"/>
    <dgm:cxn modelId="{0D3B1338-DF40-4010-B0F7-1D3DCB16204F}" type="presParOf" srcId="{8B17D71F-81E4-440D-9721-C1B83BDF628D}" destId="{12196363-CA05-4776-9E1E-062F0DCE1CF9}" srcOrd="1" destOrd="0" presId="urn:microsoft.com/office/officeart/2008/layout/SquareAccentList"/>
    <dgm:cxn modelId="{A9DF9012-BF3F-49AA-8337-BEA57DDD95B8}" type="presParOf" srcId="{8B17D71F-81E4-440D-9721-C1B83BDF628D}" destId="{1D3CEBE8-745A-44DB-AE9F-36346249EE92}" srcOrd="2" destOrd="0" presId="urn:microsoft.com/office/officeart/2008/layout/SquareAccentList"/>
    <dgm:cxn modelId="{1767B88F-1AE4-448F-946C-506675B37847}" type="presParOf" srcId="{9CE95B8B-C3FA-4ED9-9143-D6286741BB7C}" destId="{3A3918E6-E123-4CEC-A1F8-DBD1164A7BA5}" srcOrd="1" destOrd="0" presId="urn:microsoft.com/office/officeart/2008/layout/SquareAccentList"/>
    <dgm:cxn modelId="{D50043D2-7724-4038-8BAB-56B473390CEB}" type="presParOf" srcId="{3A3918E6-E123-4CEC-A1F8-DBD1164A7BA5}" destId="{C7D15866-51F3-4096-82FC-6B0C00E17652}" srcOrd="0" destOrd="0" presId="urn:microsoft.com/office/officeart/2008/layout/SquareAccentList"/>
    <dgm:cxn modelId="{9495F815-55BA-4621-A51C-B106F5EC1325}" type="presParOf" srcId="{C7D15866-51F3-4096-82FC-6B0C00E17652}" destId="{9476ECD4-5870-498E-9C73-DDF47841F629}" srcOrd="0" destOrd="0" presId="urn:microsoft.com/office/officeart/2008/layout/SquareAccentList"/>
    <dgm:cxn modelId="{E44118BD-7A9E-48A6-9B0A-80FF2B036EEF}" type="presParOf" srcId="{C7D15866-51F3-4096-82FC-6B0C00E17652}" destId="{16054BC7-0A69-493A-B720-F1C2CA6863FB}" srcOrd="1" destOrd="0" presId="urn:microsoft.com/office/officeart/2008/layout/SquareAccentList"/>
    <dgm:cxn modelId="{7CA920B4-C2EC-4BBC-971C-4C5DACB91E29}" type="presParOf" srcId="{3A3918E6-E123-4CEC-A1F8-DBD1164A7BA5}" destId="{9D6FBD6D-5D13-4755-BC1E-52CDE9DB0A3D}" srcOrd="1" destOrd="0" presId="urn:microsoft.com/office/officeart/2008/layout/SquareAccentList"/>
    <dgm:cxn modelId="{1A57CBC2-05F4-49A2-B1F9-E5154EB00204}" type="presParOf" srcId="{9D6FBD6D-5D13-4755-BC1E-52CDE9DB0A3D}" destId="{A249BC41-5251-4054-8B88-88FE86191FAE}" srcOrd="0" destOrd="0" presId="urn:microsoft.com/office/officeart/2008/layout/SquareAccentList"/>
    <dgm:cxn modelId="{38DBD3C9-ECA5-456C-A2ED-7B9ACC8129A7}" type="presParOf" srcId="{9D6FBD6D-5D13-4755-BC1E-52CDE9DB0A3D}" destId="{CE440019-DD3C-4345-A178-DD9FFFF1DCAA}" srcOrd="1" destOrd="0" presId="urn:microsoft.com/office/officeart/2008/layout/SquareAccentList"/>
    <dgm:cxn modelId="{14D85BBB-56CC-4721-99EC-74CFEF99DEF9}" type="presParOf" srcId="{3A3918E6-E123-4CEC-A1F8-DBD1164A7BA5}" destId="{0A350B47-85F3-48E4-BC14-4349B2C4B26F}" srcOrd="2" destOrd="0" presId="urn:microsoft.com/office/officeart/2008/layout/SquareAccentList"/>
    <dgm:cxn modelId="{5C0E229A-92B1-4184-940F-8E60A544ED4E}" type="presParOf" srcId="{0A350B47-85F3-48E4-BC14-4349B2C4B26F}" destId="{C70BF65D-107F-49A4-9A29-F43A541A387D}" srcOrd="0" destOrd="0" presId="urn:microsoft.com/office/officeart/2008/layout/SquareAccentList"/>
    <dgm:cxn modelId="{42681189-6231-4BA3-9198-517601F54695}" type="presParOf" srcId="{0A350B47-85F3-48E4-BC14-4349B2C4B26F}" destId="{F280F385-4AF4-4F0C-B41A-C69F92A60A62}" srcOrd="1" destOrd="0" presId="urn:microsoft.com/office/officeart/2008/layout/SquareAccentList"/>
    <dgm:cxn modelId="{466A6CBD-081B-4763-9F04-C9E932BCC12C}" type="presParOf" srcId="{31029EDE-A92E-4BC4-BF8F-7E2E47ABE1B5}" destId="{BAC084D2-4036-419C-A8BE-F40266767505}" srcOrd="1" destOrd="0" presId="urn:microsoft.com/office/officeart/2008/layout/SquareAccentList"/>
    <dgm:cxn modelId="{9FBFB857-3F92-478D-976E-3AC20CEC1C82}" type="presParOf" srcId="{BAC084D2-4036-419C-A8BE-F40266767505}" destId="{BF7C7A90-027C-443E-A083-281EBDC1F3C0}" srcOrd="0" destOrd="0" presId="urn:microsoft.com/office/officeart/2008/layout/SquareAccentList"/>
    <dgm:cxn modelId="{27E6342E-472C-4866-B450-2744C40EBC43}" type="presParOf" srcId="{BF7C7A90-027C-443E-A083-281EBDC1F3C0}" destId="{9E771944-113D-4CAA-B37B-B032B10EC51C}" srcOrd="0" destOrd="0" presId="urn:microsoft.com/office/officeart/2008/layout/SquareAccentList"/>
    <dgm:cxn modelId="{B861E18A-E731-457A-BDB7-4B2E2CB9F89B}" type="presParOf" srcId="{BF7C7A90-027C-443E-A083-281EBDC1F3C0}" destId="{213626E3-AB70-4054-B2AD-68E64EB68991}" srcOrd="1" destOrd="0" presId="urn:microsoft.com/office/officeart/2008/layout/SquareAccentList"/>
    <dgm:cxn modelId="{A5FD90F2-BC53-4C43-ABA3-844FEFE24C2C}" type="presParOf" srcId="{BF7C7A90-027C-443E-A083-281EBDC1F3C0}" destId="{7C082B42-98E3-4E0F-9261-001B922D0D49}" srcOrd="2" destOrd="0" presId="urn:microsoft.com/office/officeart/2008/layout/SquareAccentList"/>
    <dgm:cxn modelId="{D201C77B-E22D-44CB-8D72-B92895215F54}" type="presParOf" srcId="{BAC084D2-4036-419C-A8BE-F40266767505}" destId="{F07FD884-4D0C-410D-89AB-C5E8530E1102}" srcOrd="1" destOrd="0" presId="urn:microsoft.com/office/officeart/2008/layout/SquareAccentList"/>
    <dgm:cxn modelId="{52B10397-9320-4932-ABE3-4EFF65771F2D}" type="presParOf" srcId="{F07FD884-4D0C-410D-89AB-C5E8530E1102}" destId="{C8BABE65-79BB-45DA-9D51-8B64C5882E36}" srcOrd="0" destOrd="0" presId="urn:microsoft.com/office/officeart/2008/layout/SquareAccentList"/>
    <dgm:cxn modelId="{BFB43BA1-6221-439D-93DB-A53EE61947DD}" type="presParOf" srcId="{C8BABE65-79BB-45DA-9D51-8B64C5882E36}" destId="{38DBBB04-6BBA-4C3E-9B50-60331F5B627C}" srcOrd="0" destOrd="0" presId="urn:microsoft.com/office/officeart/2008/layout/SquareAccentList"/>
    <dgm:cxn modelId="{C96B4200-423D-44F1-B3E7-FD2511C9FEEF}" type="presParOf" srcId="{C8BABE65-79BB-45DA-9D51-8B64C5882E36}" destId="{751A23F0-7324-4CE8-A377-1F0DAD727BC5}" srcOrd="1" destOrd="0" presId="urn:microsoft.com/office/officeart/2008/layout/SquareAccentList"/>
    <dgm:cxn modelId="{DAAF6EB3-3C19-4D52-9333-D2B7405A3BD4}" type="presParOf" srcId="{F07FD884-4D0C-410D-89AB-C5E8530E1102}" destId="{FD6A5EA7-9D85-4B2B-B1FB-4B27F51D7A17}" srcOrd="1" destOrd="0" presId="urn:microsoft.com/office/officeart/2008/layout/SquareAccentList"/>
    <dgm:cxn modelId="{892A63D9-FA27-4207-8A29-0914328BE36A}" type="presParOf" srcId="{FD6A5EA7-9D85-4B2B-B1FB-4B27F51D7A17}" destId="{361C3BE7-A52E-4026-9002-340AF4CD007C}" srcOrd="0" destOrd="0" presId="urn:microsoft.com/office/officeart/2008/layout/SquareAccentList"/>
    <dgm:cxn modelId="{10077004-0D14-4F74-9382-29C050B5136A}" type="presParOf" srcId="{FD6A5EA7-9D85-4B2B-B1FB-4B27F51D7A17}" destId="{4A884042-5350-43D1-9588-BAD121643D8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D1411D-29A0-4E9D-BD9B-E805FBE88318}" type="doc">
      <dgm:prSet loTypeId="urn:microsoft.com/office/officeart/2005/8/layout/pyramid2" loCatId="pyramid" qsTypeId="urn:microsoft.com/office/officeart/2005/8/quickstyle/simple1" qsCatId="simple" csTypeId="urn:microsoft.com/office/officeart/2005/8/colors/accent0_1" csCatId="mainScheme" phldr="1"/>
      <dgm:spPr/>
    </dgm:pt>
    <dgm:pt modelId="{FE808ED0-0F30-49C2-AD91-DC21D4BF4814}">
      <dgm:prSet phldrT="[Текст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sz="2400" b="0" i="0" spc="-1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Срок окупаемости 2 года</a:t>
          </a:r>
          <a:endParaRPr lang="ru-RU" sz="2400" spc="-15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932725-16DA-492A-A139-34AC13DF55C0}" type="parTrans" cxnId="{4AC49EAE-77C9-405E-B517-0205FA11BF45}">
      <dgm:prSet/>
      <dgm:spPr/>
      <dgm:t>
        <a:bodyPr/>
        <a:lstStyle/>
        <a:p>
          <a:endParaRPr lang="ru-RU"/>
        </a:p>
      </dgm:t>
    </dgm:pt>
    <dgm:pt modelId="{3079DF47-490E-4CEA-B07A-1D927B7649E3}" type="sibTrans" cxnId="{4AC49EAE-77C9-405E-B517-0205FA11BF45}">
      <dgm:prSet/>
      <dgm:spPr/>
      <dgm:t>
        <a:bodyPr/>
        <a:lstStyle/>
        <a:p>
          <a:endParaRPr lang="ru-RU"/>
        </a:p>
      </dgm:t>
    </dgm:pt>
    <dgm:pt modelId="{4CEFF68F-524B-4E1A-8745-63913BE188AA}">
      <dgm:prSet phldrT="[Текст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sz="2400" b="0" i="0" spc="-1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Прибыль от экономии на зарплате 15 217 евро</a:t>
          </a:r>
          <a:endParaRPr lang="ru-RU" sz="2400" spc="-15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1ECCBE-F9A8-4402-8A2C-7D7E389DEA95}" type="parTrans" cxnId="{0774ECA6-3876-4C4B-A3AD-E048E3294251}">
      <dgm:prSet/>
      <dgm:spPr/>
      <dgm:t>
        <a:bodyPr/>
        <a:lstStyle/>
        <a:p>
          <a:endParaRPr lang="ru-RU"/>
        </a:p>
      </dgm:t>
    </dgm:pt>
    <dgm:pt modelId="{3943A587-A5B7-47F9-8149-3826CB1ACD58}" type="sibTrans" cxnId="{0774ECA6-3876-4C4B-A3AD-E048E3294251}">
      <dgm:prSet/>
      <dgm:spPr/>
      <dgm:t>
        <a:bodyPr/>
        <a:lstStyle/>
        <a:p>
          <a:endParaRPr lang="ru-RU"/>
        </a:p>
      </dgm:t>
    </dgm:pt>
    <dgm:pt modelId="{F1BC80D7-8AAB-4A3B-9A84-6DFB0F3FF1B9}">
      <dgm:prSet phldrT="[Текст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sz="2400" spc="-1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Увеличение производительности на 20% </a:t>
          </a:r>
          <a:endParaRPr lang="ru-RU" sz="2400" spc="-15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4A3E34-7614-43C3-B492-A4873139037D}" type="parTrans" cxnId="{7939128D-44D5-4DB1-82F3-E5C9AB4E1E39}">
      <dgm:prSet/>
      <dgm:spPr/>
      <dgm:t>
        <a:bodyPr/>
        <a:lstStyle/>
        <a:p>
          <a:endParaRPr lang="ru-RU"/>
        </a:p>
      </dgm:t>
    </dgm:pt>
    <dgm:pt modelId="{E1DDB022-BA7F-4EF5-B142-6B0B7DCA3FC5}" type="sibTrans" cxnId="{7939128D-44D5-4DB1-82F3-E5C9AB4E1E39}">
      <dgm:prSet/>
      <dgm:spPr/>
      <dgm:t>
        <a:bodyPr/>
        <a:lstStyle/>
        <a:p>
          <a:endParaRPr lang="ru-RU"/>
        </a:p>
      </dgm:t>
    </dgm:pt>
    <dgm:pt modelId="{CB5F8E6D-F7D2-427A-B25F-71472BAF76B1}" type="pres">
      <dgm:prSet presAssocID="{61D1411D-29A0-4E9D-BD9B-E805FBE88318}" presName="compositeShape" presStyleCnt="0">
        <dgm:presLayoutVars>
          <dgm:dir/>
          <dgm:resizeHandles/>
        </dgm:presLayoutVars>
      </dgm:prSet>
      <dgm:spPr/>
    </dgm:pt>
    <dgm:pt modelId="{00C4F39A-17B3-4C79-AFD8-36178133BE25}" type="pres">
      <dgm:prSet presAssocID="{61D1411D-29A0-4E9D-BD9B-E805FBE88318}" presName="pyramid" presStyleLbl="node1" presStyleIdx="0" presStyleCnt="1" custLinFactNeighborX="3764" custLinFactNeighborY="16858"/>
      <dgm:spPr>
        <a:pattFill prst="pct80">
          <a:fgClr>
            <a:schemeClr val="tx1">
              <a:lumMod val="75000"/>
              <a:lumOff val="25000"/>
            </a:schemeClr>
          </a:fgClr>
          <a:bgClr>
            <a:schemeClr val="bg1"/>
          </a:bgClr>
        </a:pattFill>
      </dgm:spPr>
    </dgm:pt>
    <dgm:pt modelId="{E699D9A8-282A-4C7F-9940-495BC0EE11B0}" type="pres">
      <dgm:prSet presAssocID="{61D1411D-29A0-4E9D-BD9B-E805FBE88318}" presName="theList" presStyleCnt="0"/>
      <dgm:spPr/>
    </dgm:pt>
    <dgm:pt modelId="{EE3FE125-DBAC-45F9-BED9-087C67D79A7D}" type="pres">
      <dgm:prSet presAssocID="{FE808ED0-0F30-49C2-AD91-DC21D4BF4814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570C4E-FAD1-4350-BBAA-12E4E033345B}" type="pres">
      <dgm:prSet presAssocID="{FE808ED0-0F30-49C2-AD91-DC21D4BF4814}" presName="aSpace" presStyleCnt="0"/>
      <dgm:spPr/>
    </dgm:pt>
    <dgm:pt modelId="{0C791F7A-8A8C-4B1E-BBCE-A80CBE130AA3}" type="pres">
      <dgm:prSet presAssocID="{4CEFF68F-524B-4E1A-8745-63913BE188AA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ADD0C7-DB2D-4D7F-A24E-DF6B5A205954}" type="pres">
      <dgm:prSet presAssocID="{4CEFF68F-524B-4E1A-8745-63913BE188AA}" presName="aSpace" presStyleCnt="0"/>
      <dgm:spPr/>
    </dgm:pt>
    <dgm:pt modelId="{CFECE8F5-1CCF-44E4-85FC-0CFEDA3C827F}" type="pres">
      <dgm:prSet presAssocID="{F1BC80D7-8AAB-4A3B-9A84-6DFB0F3FF1B9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AF0922-D093-4422-AE3C-BC5D8786A8D0}" type="pres">
      <dgm:prSet presAssocID="{F1BC80D7-8AAB-4A3B-9A84-6DFB0F3FF1B9}" presName="aSpace" presStyleCnt="0"/>
      <dgm:spPr/>
    </dgm:pt>
  </dgm:ptLst>
  <dgm:cxnLst>
    <dgm:cxn modelId="{7939128D-44D5-4DB1-82F3-E5C9AB4E1E39}" srcId="{61D1411D-29A0-4E9D-BD9B-E805FBE88318}" destId="{F1BC80D7-8AAB-4A3B-9A84-6DFB0F3FF1B9}" srcOrd="2" destOrd="0" parTransId="{244A3E34-7614-43C3-B492-A4873139037D}" sibTransId="{E1DDB022-BA7F-4EF5-B142-6B0B7DCA3FC5}"/>
    <dgm:cxn modelId="{9E53380E-CC0C-4E2E-B525-58E1BC0F3899}" type="presOf" srcId="{4CEFF68F-524B-4E1A-8745-63913BE188AA}" destId="{0C791F7A-8A8C-4B1E-BBCE-A80CBE130AA3}" srcOrd="0" destOrd="0" presId="urn:microsoft.com/office/officeart/2005/8/layout/pyramid2"/>
    <dgm:cxn modelId="{05C213F2-AD49-4491-953F-B1ABE49FA353}" type="presOf" srcId="{FE808ED0-0F30-49C2-AD91-DC21D4BF4814}" destId="{EE3FE125-DBAC-45F9-BED9-087C67D79A7D}" srcOrd="0" destOrd="0" presId="urn:microsoft.com/office/officeart/2005/8/layout/pyramid2"/>
    <dgm:cxn modelId="{4AC49EAE-77C9-405E-B517-0205FA11BF45}" srcId="{61D1411D-29A0-4E9D-BD9B-E805FBE88318}" destId="{FE808ED0-0F30-49C2-AD91-DC21D4BF4814}" srcOrd="0" destOrd="0" parTransId="{0C932725-16DA-492A-A139-34AC13DF55C0}" sibTransId="{3079DF47-490E-4CEA-B07A-1D927B7649E3}"/>
    <dgm:cxn modelId="{6CD890AE-56BF-4A8E-BBAC-D6B84809665D}" type="presOf" srcId="{F1BC80D7-8AAB-4A3B-9A84-6DFB0F3FF1B9}" destId="{CFECE8F5-1CCF-44E4-85FC-0CFEDA3C827F}" srcOrd="0" destOrd="0" presId="urn:microsoft.com/office/officeart/2005/8/layout/pyramid2"/>
    <dgm:cxn modelId="{0774ECA6-3876-4C4B-A3AD-E048E3294251}" srcId="{61D1411D-29A0-4E9D-BD9B-E805FBE88318}" destId="{4CEFF68F-524B-4E1A-8745-63913BE188AA}" srcOrd="1" destOrd="0" parTransId="{B91ECCBE-F9A8-4402-8A2C-7D7E389DEA95}" sibTransId="{3943A587-A5B7-47F9-8149-3826CB1ACD58}"/>
    <dgm:cxn modelId="{C453BAB6-0560-4AAF-B8C2-2E7AC36E0C3B}" type="presOf" srcId="{61D1411D-29A0-4E9D-BD9B-E805FBE88318}" destId="{CB5F8E6D-F7D2-427A-B25F-71472BAF76B1}" srcOrd="0" destOrd="0" presId="urn:microsoft.com/office/officeart/2005/8/layout/pyramid2"/>
    <dgm:cxn modelId="{7247FE58-13FC-4140-8701-7FFA946778BC}" type="presParOf" srcId="{CB5F8E6D-F7D2-427A-B25F-71472BAF76B1}" destId="{00C4F39A-17B3-4C79-AFD8-36178133BE25}" srcOrd="0" destOrd="0" presId="urn:microsoft.com/office/officeart/2005/8/layout/pyramid2"/>
    <dgm:cxn modelId="{5E9B013D-FCD2-41EA-9264-AC3188B7C072}" type="presParOf" srcId="{CB5F8E6D-F7D2-427A-B25F-71472BAF76B1}" destId="{E699D9A8-282A-4C7F-9940-495BC0EE11B0}" srcOrd="1" destOrd="0" presId="urn:microsoft.com/office/officeart/2005/8/layout/pyramid2"/>
    <dgm:cxn modelId="{E83353F6-EEDE-4E8C-9F34-3B5F2313BAA7}" type="presParOf" srcId="{E699D9A8-282A-4C7F-9940-495BC0EE11B0}" destId="{EE3FE125-DBAC-45F9-BED9-087C67D79A7D}" srcOrd="0" destOrd="0" presId="urn:microsoft.com/office/officeart/2005/8/layout/pyramid2"/>
    <dgm:cxn modelId="{2279A939-4C4D-42C7-A941-2A38FE207882}" type="presParOf" srcId="{E699D9A8-282A-4C7F-9940-495BC0EE11B0}" destId="{C7570C4E-FAD1-4350-BBAA-12E4E033345B}" srcOrd="1" destOrd="0" presId="urn:microsoft.com/office/officeart/2005/8/layout/pyramid2"/>
    <dgm:cxn modelId="{6E39BC94-949B-44C0-ADB3-DB7CC47C4E45}" type="presParOf" srcId="{E699D9A8-282A-4C7F-9940-495BC0EE11B0}" destId="{0C791F7A-8A8C-4B1E-BBCE-A80CBE130AA3}" srcOrd="2" destOrd="0" presId="urn:microsoft.com/office/officeart/2005/8/layout/pyramid2"/>
    <dgm:cxn modelId="{348375FA-7206-4379-B7BD-033AC497D3BD}" type="presParOf" srcId="{E699D9A8-282A-4C7F-9940-495BC0EE11B0}" destId="{0BADD0C7-DB2D-4D7F-A24E-DF6B5A205954}" srcOrd="3" destOrd="0" presId="urn:microsoft.com/office/officeart/2005/8/layout/pyramid2"/>
    <dgm:cxn modelId="{5ECA257F-EE75-411B-86C9-AED6663B7A95}" type="presParOf" srcId="{E699D9A8-282A-4C7F-9940-495BC0EE11B0}" destId="{CFECE8F5-1CCF-44E4-85FC-0CFEDA3C827F}" srcOrd="4" destOrd="0" presId="urn:microsoft.com/office/officeart/2005/8/layout/pyramid2"/>
    <dgm:cxn modelId="{816552EE-4FE3-47C5-8503-B8B356C660F8}" type="presParOf" srcId="{E699D9A8-282A-4C7F-9940-495BC0EE11B0}" destId="{A9AF0922-D093-4422-AE3C-BC5D8786A8D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375922" y="311465"/>
          <a:ext cx="873866" cy="785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Отдельный медицинский центр диагностики</a:t>
          </a:r>
          <a:endParaRPr lang="ru-RU" sz="24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346268" y="1819782"/>
          <a:ext cx="1157413" cy="128803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Автоматизация действующих лабораторий</a:t>
          </a:r>
          <a:endParaRPr lang="ru-RU" sz="24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315840" y="3804037"/>
          <a:ext cx="944003" cy="94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Первичный осмотр с использованием робота</a:t>
          </a:r>
          <a:endParaRPr lang="ru-RU" sz="24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9B5B3-394B-4242-AC65-E2DC2950FF38}">
      <dsp:nvSpPr>
        <dsp:cNvPr id="0" name=""/>
        <dsp:cNvSpPr/>
      </dsp:nvSpPr>
      <dsp:spPr>
        <a:xfrm>
          <a:off x="3419925" y="0"/>
          <a:ext cx="2396576" cy="239682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25612-CE41-490B-B0AC-B63C2E8C2829}">
      <dsp:nvSpPr>
        <dsp:cNvPr id="0" name=""/>
        <dsp:cNvSpPr/>
      </dsp:nvSpPr>
      <dsp:spPr>
        <a:xfrm>
          <a:off x="3830328" y="812802"/>
          <a:ext cx="1534240" cy="900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kern="1200" spc="-150" dirty="0" smtClean="0">
              <a:effectLst/>
            </a:rPr>
            <a:t>Визуальный осмотр</a:t>
          </a:r>
          <a:endParaRPr lang="ru-RU" sz="2400" b="0" kern="1200" spc="-150" dirty="0">
            <a:effectLst/>
          </a:endParaRPr>
        </a:p>
      </dsp:txBody>
      <dsp:txXfrm>
        <a:off x="3830328" y="812802"/>
        <a:ext cx="1534240" cy="900127"/>
      </dsp:txXfrm>
    </dsp:sp>
    <dsp:sp modelId="{2617338F-B2BF-462B-ABC1-B8DEF5D3CC14}">
      <dsp:nvSpPr>
        <dsp:cNvPr id="0" name=""/>
        <dsp:cNvSpPr/>
      </dsp:nvSpPr>
      <dsp:spPr>
        <a:xfrm>
          <a:off x="2754135" y="1377329"/>
          <a:ext cx="2396576" cy="239682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C50D1-AFD7-4756-BAF9-86C29ED3E8E6}">
      <dsp:nvSpPr>
        <dsp:cNvPr id="0" name=""/>
        <dsp:cNvSpPr/>
      </dsp:nvSpPr>
      <dsp:spPr>
        <a:xfrm>
          <a:off x="3280563" y="2247455"/>
          <a:ext cx="1337425" cy="668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Устный опрос</a:t>
          </a:r>
          <a:endParaRPr lang="ru-RU" sz="2400" kern="1200" dirty="0"/>
        </a:p>
      </dsp:txBody>
      <dsp:txXfrm>
        <a:off x="3280563" y="2247455"/>
        <a:ext cx="1337425" cy="668643"/>
      </dsp:txXfrm>
    </dsp:sp>
    <dsp:sp modelId="{E74C3433-E84F-4EBD-8EE6-607A1DFFA2FA}">
      <dsp:nvSpPr>
        <dsp:cNvPr id="0" name=""/>
        <dsp:cNvSpPr/>
      </dsp:nvSpPr>
      <dsp:spPr>
        <a:xfrm>
          <a:off x="3419925" y="2759743"/>
          <a:ext cx="2396576" cy="2396820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D1DDE-C35F-48DF-9E79-A020EB0081D2}">
      <dsp:nvSpPr>
        <dsp:cNvPr id="0" name=""/>
        <dsp:cNvSpPr/>
      </dsp:nvSpPr>
      <dsp:spPr>
        <a:xfrm>
          <a:off x="3901526" y="3627327"/>
          <a:ext cx="1432476" cy="668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pc="-150" dirty="0" smtClean="0"/>
            <a:t>Измерение температуры тела</a:t>
          </a:r>
          <a:endParaRPr lang="ru-RU" sz="2200" kern="1200" spc="-150" dirty="0"/>
        </a:p>
      </dsp:txBody>
      <dsp:txXfrm>
        <a:off x="3901526" y="3627327"/>
        <a:ext cx="1432476" cy="668643"/>
      </dsp:txXfrm>
    </dsp:sp>
    <dsp:sp modelId="{20134DDB-8E48-440E-BA8A-C914C530592C}">
      <dsp:nvSpPr>
        <dsp:cNvPr id="0" name=""/>
        <dsp:cNvSpPr/>
      </dsp:nvSpPr>
      <dsp:spPr>
        <a:xfrm>
          <a:off x="2924965" y="4295971"/>
          <a:ext cx="2058960" cy="2059955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EA6E7-8626-4C52-BB36-6A5316EEC23A}">
      <dsp:nvSpPr>
        <dsp:cNvPr id="0" name=""/>
        <dsp:cNvSpPr/>
      </dsp:nvSpPr>
      <dsp:spPr>
        <a:xfrm>
          <a:off x="3174151" y="5007199"/>
          <a:ext cx="1550249" cy="668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spc="-150" dirty="0" smtClean="0"/>
            <a:t>Стетоскопия</a:t>
          </a:r>
          <a:endParaRPr lang="ru-RU" sz="2400" kern="1200" spc="-150" dirty="0"/>
        </a:p>
      </dsp:txBody>
      <dsp:txXfrm>
        <a:off x="3174151" y="5007199"/>
        <a:ext cx="1550249" cy="668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E4C94-50E8-4879-93FF-60CC40920FD0}">
      <dsp:nvSpPr>
        <dsp:cNvPr id="0" name=""/>
        <dsp:cNvSpPr/>
      </dsp:nvSpPr>
      <dsp:spPr>
        <a:xfrm>
          <a:off x="1734" y="720280"/>
          <a:ext cx="3408102" cy="40095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96363-CA05-4776-9E1E-062F0DCE1CF9}">
      <dsp:nvSpPr>
        <dsp:cNvPr id="0" name=""/>
        <dsp:cNvSpPr/>
      </dsp:nvSpPr>
      <dsp:spPr>
        <a:xfrm>
          <a:off x="1734" y="870862"/>
          <a:ext cx="250371" cy="250371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CEBE8-745A-44DB-AE9F-36346249EE92}">
      <dsp:nvSpPr>
        <dsp:cNvPr id="0" name=""/>
        <dsp:cNvSpPr/>
      </dsp:nvSpPr>
      <dsp:spPr>
        <a:xfrm>
          <a:off x="1734" y="0"/>
          <a:ext cx="3408102" cy="720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Лаборатория</a:t>
          </a:r>
          <a:endParaRPr lang="ru-RU" sz="3000" kern="1200" dirty="0"/>
        </a:p>
      </dsp:txBody>
      <dsp:txXfrm>
        <a:off x="1734" y="0"/>
        <a:ext cx="3408102" cy="720280"/>
      </dsp:txXfrm>
    </dsp:sp>
    <dsp:sp modelId="{9476ECD4-5870-498E-9C73-DDF47841F629}">
      <dsp:nvSpPr>
        <dsp:cNvPr id="0" name=""/>
        <dsp:cNvSpPr/>
      </dsp:nvSpPr>
      <dsp:spPr>
        <a:xfrm>
          <a:off x="1734" y="1454470"/>
          <a:ext cx="250365" cy="2503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54BC7-0A69-493A-B720-F1C2CA6863FB}">
      <dsp:nvSpPr>
        <dsp:cNvPr id="0" name=""/>
        <dsp:cNvSpPr/>
      </dsp:nvSpPr>
      <dsp:spPr>
        <a:xfrm>
          <a:off x="240302" y="1287852"/>
          <a:ext cx="3169535" cy="583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скорость получения результатов вырастет на 90%</a:t>
          </a:r>
          <a:endParaRPr lang="ru-RU" sz="1800" kern="1200" dirty="0"/>
        </a:p>
      </dsp:txBody>
      <dsp:txXfrm>
        <a:off x="240302" y="1287852"/>
        <a:ext cx="3169535" cy="583602"/>
      </dsp:txXfrm>
    </dsp:sp>
    <dsp:sp modelId="{A249BC41-5251-4054-8B88-88FE86191FAE}">
      <dsp:nvSpPr>
        <dsp:cNvPr id="0" name=""/>
        <dsp:cNvSpPr/>
      </dsp:nvSpPr>
      <dsp:spPr>
        <a:xfrm>
          <a:off x="1734" y="2038073"/>
          <a:ext cx="250365" cy="2503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40019-DD3C-4345-A178-DD9FFFF1DCAA}">
      <dsp:nvSpPr>
        <dsp:cNvPr id="0" name=""/>
        <dsp:cNvSpPr/>
      </dsp:nvSpPr>
      <dsp:spPr>
        <a:xfrm>
          <a:off x="240302" y="1871454"/>
          <a:ext cx="3169535" cy="583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увеличение количества выявленных заболевших</a:t>
          </a:r>
          <a:endParaRPr lang="ru-RU" sz="1800" kern="1200" dirty="0"/>
        </a:p>
      </dsp:txBody>
      <dsp:txXfrm>
        <a:off x="240302" y="1871454"/>
        <a:ext cx="3169535" cy="583602"/>
      </dsp:txXfrm>
    </dsp:sp>
    <dsp:sp modelId="{C70BF65D-107F-49A4-9A29-F43A541A387D}">
      <dsp:nvSpPr>
        <dsp:cNvPr id="0" name=""/>
        <dsp:cNvSpPr/>
      </dsp:nvSpPr>
      <dsp:spPr>
        <a:xfrm>
          <a:off x="1734" y="2621675"/>
          <a:ext cx="250365" cy="2503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0F385-4AF4-4F0C-B41A-C69F92A60A62}">
      <dsp:nvSpPr>
        <dsp:cNvPr id="0" name=""/>
        <dsp:cNvSpPr/>
      </dsp:nvSpPr>
      <dsp:spPr>
        <a:xfrm>
          <a:off x="240302" y="2455056"/>
          <a:ext cx="3169535" cy="583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 требует специально оборудованного места для работы</a:t>
          </a:r>
          <a:endParaRPr lang="ru-RU" sz="1300" kern="1200" dirty="0"/>
        </a:p>
      </dsp:txBody>
      <dsp:txXfrm>
        <a:off x="240302" y="2455056"/>
        <a:ext cx="3169535" cy="583602"/>
      </dsp:txXfrm>
    </dsp:sp>
    <dsp:sp modelId="{9E771944-113D-4CAA-B37B-B032B10EC51C}">
      <dsp:nvSpPr>
        <dsp:cNvPr id="0" name=""/>
        <dsp:cNvSpPr/>
      </dsp:nvSpPr>
      <dsp:spPr>
        <a:xfrm>
          <a:off x="3580242" y="720280"/>
          <a:ext cx="3408102" cy="40095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626E3-AB70-4054-B2AD-68E64EB68991}">
      <dsp:nvSpPr>
        <dsp:cNvPr id="0" name=""/>
        <dsp:cNvSpPr/>
      </dsp:nvSpPr>
      <dsp:spPr>
        <a:xfrm>
          <a:off x="3580242" y="870862"/>
          <a:ext cx="250371" cy="250371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82B42-98E3-4E0F-9261-001B922D0D49}">
      <dsp:nvSpPr>
        <dsp:cNvPr id="0" name=""/>
        <dsp:cNvSpPr/>
      </dsp:nvSpPr>
      <dsp:spPr>
        <a:xfrm>
          <a:off x="3580242" y="0"/>
          <a:ext cx="3408102" cy="720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Физический осмотр</a:t>
          </a:r>
          <a:endParaRPr lang="ru-RU" sz="3000" kern="1200" dirty="0"/>
        </a:p>
      </dsp:txBody>
      <dsp:txXfrm>
        <a:off x="3580242" y="0"/>
        <a:ext cx="3408102" cy="720280"/>
      </dsp:txXfrm>
    </dsp:sp>
    <dsp:sp modelId="{38DBBB04-6BBA-4C3E-9B50-60331F5B627C}">
      <dsp:nvSpPr>
        <dsp:cNvPr id="0" name=""/>
        <dsp:cNvSpPr/>
      </dsp:nvSpPr>
      <dsp:spPr>
        <a:xfrm>
          <a:off x="3580242" y="1454470"/>
          <a:ext cx="250365" cy="2503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A23F0-7324-4CE8-A377-1F0DAD727BC5}">
      <dsp:nvSpPr>
        <dsp:cNvPr id="0" name=""/>
        <dsp:cNvSpPr/>
      </dsp:nvSpPr>
      <dsp:spPr>
        <a:xfrm>
          <a:off x="3818809" y="1287852"/>
          <a:ext cx="3169535" cy="583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отсутствие контакта с пациентом</a:t>
          </a:r>
          <a:endParaRPr lang="ru-RU" sz="1800" kern="1200" dirty="0"/>
        </a:p>
      </dsp:txBody>
      <dsp:txXfrm>
        <a:off x="3818809" y="1287852"/>
        <a:ext cx="3169535" cy="583602"/>
      </dsp:txXfrm>
    </dsp:sp>
    <dsp:sp modelId="{361C3BE7-A52E-4026-9002-340AF4CD007C}">
      <dsp:nvSpPr>
        <dsp:cNvPr id="0" name=""/>
        <dsp:cNvSpPr/>
      </dsp:nvSpPr>
      <dsp:spPr>
        <a:xfrm>
          <a:off x="3580242" y="2038073"/>
          <a:ext cx="250365" cy="2503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84042-5350-43D1-9588-BAD121643D85}">
      <dsp:nvSpPr>
        <dsp:cNvPr id="0" name=""/>
        <dsp:cNvSpPr/>
      </dsp:nvSpPr>
      <dsp:spPr>
        <a:xfrm>
          <a:off x="3818809" y="1871454"/>
          <a:ext cx="3169535" cy="583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возможно использование искусственного интеллекта </a:t>
          </a:r>
          <a:endParaRPr lang="ru-RU" sz="1800" kern="1200" dirty="0"/>
        </a:p>
      </dsp:txBody>
      <dsp:txXfrm>
        <a:off x="3818809" y="1871454"/>
        <a:ext cx="3169535" cy="5836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4F39A-17B3-4C79-AFD8-36178133BE25}">
      <dsp:nvSpPr>
        <dsp:cNvPr id="0" name=""/>
        <dsp:cNvSpPr/>
      </dsp:nvSpPr>
      <dsp:spPr>
        <a:xfrm>
          <a:off x="166270" y="0"/>
          <a:ext cx="4417391" cy="4821383"/>
        </a:xfrm>
        <a:prstGeom prst="triangle">
          <a:avLst/>
        </a:prstGeom>
        <a:pattFill prst="pct80">
          <a:fgClr>
            <a:schemeClr val="tx1">
              <a:lumMod val="75000"/>
              <a:lumOff val="25000"/>
            </a:schemeClr>
          </a:fgClr>
          <a:bgClr>
            <a:schemeClr val="bg1"/>
          </a:bgClr>
        </a:patt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FE125-DBAC-45F9-BED9-087C67D79A7D}">
      <dsp:nvSpPr>
        <dsp:cNvPr id="0" name=""/>
        <dsp:cNvSpPr/>
      </dsp:nvSpPr>
      <dsp:spPr>
        <a:xfrm>
          <a:off x="2208695" y="484727"/>
          <a:ext cx="2871304" cy="1141311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kern="1200" spc="-1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Срок окупаемости 2 года</a:t>
          </a:r>
          <a:endParaRPr lang="ru-RU" sz="2400" kern="1200" spc="-15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64409" y="540441"/>
        <a:ext cx="2759876" cy="1029883"/>
      </dsp:txXfrm>
    </dsp:sp>
    <dsp:sp modelId="{0C791F7A-8A8C-4B1E-BBCE-A80CBE130AA3}">
      <dsp:nvSpPr>
        <dsp:cNvPr id="0" name=""/>
        <dsp:cNvSpPr/>
      </dsp:nvSpPr>
      <dsp:spPr>
        <a:xfrm>
          <a:off x="2208695" y="1768703"/>
          <a:ext cx="2871304" cy="1141311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kern="1200" spc="-1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Прибыль от экономии на зарплате 15 217 евро</a:t>
          </a:r>
          <a:endParaRPr lang="ru-RU" sz="2400" kern="1200" spc="-15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64409" y="1824417"/>
        <a:ext cx="2759876" cy="1029883"/>
      </dsp:txXfrm>
    </dsp:sp>
    <dsp:sp modelId="{CFECE8F5-1CCF-44E4-85FC-0CFEDA3C827F}">
      <dsp:nvSpPr>
        <dsp:cNvPr id="0" name=""/>
        <dsp:cNvSpPr/>
      </dsp:nvSpPr>
      <dsp:spPr>
        <a:xfrm>
          <a:off x="2208695" y="3052679"/>
          <a:ext cx="2871304" cy="1141311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spc="-1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Увеличение производительности на 20% </a:t>
          </a:r>
          <a:endParaRPr lang="ru-RU" sz="2400" kern="1200" spc="-15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64409" y="3108393"/>
        <a:ext cx="2759876" cy="1029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Вертикальный сплошной список со значками"/>
  <dgm:desc val="Используется для отображения сверху вниз последовательности визуальных элементов, сгруппированных в фигуре, с текстом уровня 1 или уровня 1 и 2. Рекомендуется использовать значки или небольшие изображения с более длинными описани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C199A-22E5-4CDA-987F-BC4BFDACB7D3}" type="datetime1">
              <a:rPr lang="ru-RU" smtClean="0"/>
              <a:t>09.09.2020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B367-66E6-4B1C-B5FC-21800FA4DF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388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9CC9-9451-4D80-B15B-454EA1C4C28F}" type="datetime1">
              <a:rPr lang="ru-RU" smtClean="0"/>
              <a:pPr/>
              <a:t>09.09.2020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FCFFD-921F-4D5F-B365-B1C4C66E78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3185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34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23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334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269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852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88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95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10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A4122-98FB-4B92-9EEB-3F3144637AE9}" type="datetime1">
              <a:rPr lang="ru-RU" noProof="0" smtClean="0"/>
              <a:t>09.09.2020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949AE5-5FC9-4064-B73D-624153648DDF}" type="datetime1">
              <a:rPr lang="ru-RU" noProof="0" smtClean="0"/>
              <a:t>09.09.2020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FA50A5-00A1-459C-9BE7-96F64207CBF7}" type="datetime1">
              <a:rPr lang="ru-RU" noProof="0" smtClean="0"/>
              <a:t>09.09.2020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3C4E8-BAFF-4A6C-A38E-47D80B808FC8}" type="datetime1">
              <a:rPr lang="ru-RU" noProof="0" smtClean="0"/>
              <a:t>09.09.2020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B8447-5030-47A7-85C9-0914FFDF75FF}" type="datetime1">
              <a:rPr lang="ru-RU" noProof="0" smtClean="0"/>
              <a:t>09.09.2020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BC2C6-56BE-4381-8184-4EA61EE41EC8}" type="datetime1">
              <a:rPr lang="ru-RU" noProof="0" smtClean="0"/>
              <a:t>09.09.2020</a:t>
            </a:fld>
            <a:endParaRPr lang="ru-RU" noProof="0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10" name="Номер слайда 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0A0C37-A2EE-46B8-BBA4-74BD917318EC}" type="datetime1">
              <a:rPr lang="ru-RU" noProof="0" smtClean="0"/>
              <a:t>09.09.2020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F625A-F3D8-4470-83B6-4967B0AE3690}" type="datetime1">
              <a:rPr lang="ru-RU" noProof="0" smtClean="0"/>
              <a:t>09.09.2020</a:t>
            </a:fld>
            <a:endParaRPr lang="ru-RU" noProof="0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D6AD23-54BA-4FBF-8E9D-4A019C3A90A6}" type="datetime1">
              <a:rPr lang="ru-RU" noProof="0" smtClean="0"/>
              <a:t>09.09.2020</a:t>
            </a:fld>
            <a:endParaRPr lang="ru-RU" noProof="0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A4467F-50D8-4671-A5D0-2A27730D064B}" type="datetime1">
              <a:rPr lang="ru-RU" noProof="0" smtClean="0"/>
              <a:t>09.09.2020</a:t>
            </a:fld>
            <a:endParaRPr lang="ru-RU" noProof="0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9422E9FA-D56F-41AD-BA6A-E6F1AC7007BD}" type="datetime1">
              <a:rPr lang="ru-RU" noProof="0" smtClean="0"/>
              <a:t>09.09.2020</a:t>
            </a:fld>
            <a:endParaRPr lang="ru-RU" noProof="0" dirty="0"/>
          </a:p>
        </p:txBody>
      </p:sp>
      <p:sp>
        <p:nvSpPr>
          <p:cNvPr id="9" name="Нижний колонтитул 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240D1684-298D-40C9-8A64-84C3C948C0F3}" type="datetime1">
              <a:rPr lang="ru-RU" noProof="0" smtClean="0"/>
              <a:t>09.09.2020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283" y="1808332"/>
            <a:ext cx="5317434" cy="2016927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Autofit/>
          </a:bodyPr>
          <a:lstStyle/>
          <a:p>
            <a:pPr algn="l"/>
            <a:r>
              <a:rPr lang="ru-RU" sz="3600" dirty="0" smtClean="0">
                <a:solidFill>
                  <a:schemeClr val="tx1"/>
                </a:solidFill>
              </a:rPr>
              <a:t>Проект «</a:t>
            </a:r>
            <a:r>
              <a:rPr lang="ru-RU" sz="3600" dirty="0">
                <a:solidFill>
                  <a:schemeClr val="tx1"/>
                </a:solidFill>
              </a:rPr>
              <a:t>Роботы против </a:t>
            </a:r>
            <a:r>
              <a:rPr lang="en-US" sz="3600" dirty="0">
                <a:solidFill>
                  <a:schemeClr val="tx1"/>
                </a:solidFill>
              </a:rPr>
              <a:t>COVID-19»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283" y="3918020"/>
            <a:ext cx="4486656" cy="702702"/>
          </a:xfrm>
        </p:spPr>
        <p:txBody>
          <a:bodyPr rtlCol="0">
            <a:normAutofit/>
          </a:bodyPr>
          <a:lstStyle/>
          <a:p>
            <a:pPr algn="l" rtl="0"/>
            <a:r>
              <a:rPr lang="ru-RU" sz="1800" dirty="0" smtClean="0">
                <a:solidFill>
                  <a:schemeClr val="tx1"/>
                </a:solidFill>
              </a:rPr>
              <a:t>Крутько Владимир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70" y="5218052"/>
            <a:ext cx="3515139" cy="16101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40" y="0"/>
            <a:ext cx="3445565" cy="4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2" name="Прямоугольник 11">
            <a:extLst>
              <a:ext uri="{FF2B5EF4-FFF2-40B4-BE49-F238E27FC236}">
                <a16:creationId xmlns=""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Описание проекта</a:t>
            </a:r>
          </a:p>
        </p:txBody>
      </p:sp>
      <p:graphicFrame>
        <p:nvGraphicFramePr>
          <p:cNvPr id="5" name="Объект 2" descr="Значок маркеров">
            <a:extLst>
              <a:ext uri="{FF2B5EF4-FFF2-40B4-BE49-F238E27FC236}">
                <a16:creationId xmlns=""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881648"/>
              </p:ext>
            </p:extLst>
          </p:nvPr>
        </p:nvGraphicFramePr>
        <p:xfrm>
          <a:off x="6095999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 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ru-RU" dirty="0" smtClean="0">
                <a:solidFill>
                  <a:srgbClr val="FFFFFF"/>
                </a:solidFill>
              </a:rPr>
              <a:t>Физический </a:t>
            </a:r>
            <a:r>
              <a:rPr lang="ru-RU" dirty="0">
                <a:solidFill>
                  <a:srgbClr val="FFFFFF"/>
                </a:solidFill>
              </a:rPr>
              <a:t>осмотр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817386905"/>
              </p:ext>
            </p:extLst>
          </p:nvPr>
        </p:nvGraphicFramePr>
        <p:xfrm>
          <a:off x="-1036321" y="152400"/>
          <a:ext cx="8570637" cy="6355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 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0000" y="965200"/>
            <a:ext cx="9489440" cy="5295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81875"/>
              </p:ext>
            </p:extLst>
          </p:nvPr>
        </p:nvGraphicFramePr>
        <p:xfrm>
          <a:off x="1767840" y="1746643"/>
          <a:ext cx="8544560" cy="397299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2718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72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63582"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Оборудование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Цена</a:t>
                      </a:r>
                      <a:r>
                        <a:rPr lang="en-US" sz="2400" dirty="0">
                          <a:effectLst/>
                        </a:rPr>
                        <a:t>(€)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358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orbel" panose="020B0503020204020204" pitchFamily="34" charset="0"/>
                        </a:rPr>
                        <a:t>Rozum</a:t>
                      </a:r>
                      <a:r>
                        <a:rPr lang="en-US" sz="2400" dirty="0">
                          <a:effectLst/>
                          <a:latin typeface="Corbel" panose="020B0503020204020204" pitchFamily="34" charset="0"/>
                        </a:rPr>
                        <a:t> Pulse 90</a:t>
                      </a:r>
                      <a:endParaRPr lang="ru-RU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23 825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358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orbel" panose="020B0503020204020204" pitchFamily="34" charset="0"/>
                        </a:rPr>
                        <a:t>Onrobot</a:t>
                      </a:r>
                      <a:r>
                        <a:rPr lang="en-US" sz="2400" dirty="0">
                          <a:effectLst/>
                          <a:latin typeface="Corbel" panose="020B0503020204020204" pitchFamily="34" charset="0"/>
                        </a:rPr>
                        <a:t> RG2</a:t>
                      </a:r>
                      <a:endParaRPr lang="ru-RU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2 970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9335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orbel" panose="020B0503020204020204" pitchFamily="34" charset="0"/>
                        </a:rPr>
                        <a:t>Onrobot</a:t>
                      </a:r>
                      <a:r>
                        <a:rPr lang="en-US" sz="2400" dirty="0">
                          <a:effectLst/>
                          <a:latin typeface="Corbel" panose="020B0503020204020204" pitchFamily="34" charset="0"/>
                        </a:rPr>
                        <a:t> HEX-E QC</a:t>
                      </a:r>
                      <a:endParaRPr lang="ru-RU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2 485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9335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rbel" panose="020B0503020204020204" pitchFamily="34" charset="0"/>
                        </a:rPr>
                        <a:t>Onrobot Eyes</a:t>
                      </a:r>
                      <a:endParaRPr lang="ru-RU" sz="180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3 485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6358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Итог</a:t>
                      </a:r>
                      <a:endParaRPr lang="ru-RU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32 871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767840" y="1063534"/>
            <a:ext cx="5448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Используемое оборудование: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483360" y="5805436"/>
            <a:ext cx="90627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*в процессе разработки и интеграции оборудования стоимость может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измениться</a:t>
            </a:r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9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 19">
            <a:extLst>
              <a:ext uri="{FF2B5EF4-FFF2-40B4-BE49-F238E27FC236}">
                <a16:creationId xmlns=""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76" y="2681103"/>
            <a:ext cx="3554460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ru-RU" dirty="0" smtClean="0">
                <a:solidFill>
                  <a:srgbClr val="FFFFFF"/>
                </a:solidFill>
              </a:rPr>
              <a:t>Лаборатория</a:t>
            </a:r>
            <a:endParaRPr lang="ru-RU" dirty="0">
              <a:solidFill>
                <a:srgbClr val="FFFFFF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29908"/>
              </p:ext>
            </p:extLst>
          </p:nvPr>
        </p:nvGraphicFramePr>
        <p:xfrm>
          <a:off x="4906963" y="1825179"/>
          <a:ext cx="7041197" cy="320764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52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09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2350"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Оборудование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Цена</a:t>
                      </a:r>
                      <a:r>
                        <a:rPr lang="en-US" sz="2400" dirty="0">
                          <a:effectLst/>
                        </a:rPr>
                        <a:t>(€)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35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Rozum</a:t>
                      </a:r>
                      <a:r>
                        <a:rPr lang="en-US" sz="2400" dirty="0">
                          <a:effectLst/>
                        </a:rPr>
                        <a:t> Pulse 90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23 825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35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Onrobot</a:t>
                      </a:r>
                      <a:r>
                        <a:rPr lang="en-US" sz="2400" dirty="0">
                          <a:effectLst/>
                        </a:rPr>
                        <a:t> RG2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2 970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241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Onrobot</a:t>
                      </a:r>
                      <a:r>
                        <a:rPr lang="en-US" sz="2400" dirty="0">
                          <a:effectLst/>
                        </a:rPr>
                        <a:t> Eyes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3 485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235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Итог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30 280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906963" y="887214"/>
            <a:ext cx="5497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Используемое оборудование: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906962" y="5158155"/>
            <a:ext cx="6756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 *в процессе разработки и интеграции оборудования стоимость может измениться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 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0" y="2681103"/>
            <a:ext cx="3543469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ru-RU" dirty="0" smtClean="0">
                <a:solidFill>
                  <a:srgbClr val="FFFFFF"/>
                </a:solidFill>
              </a:rPr>
              <a:t>Преимущества</a:t>
            </a:r>
            <a:endParaRPr lang="ru-RU" dirty="0">
              <a:solidFill>
                <a:srgbClr val="FFFFFF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58868803"/>
              </p:ext>
            </p:extLst>
          </p:nvPr>
        </p:nvGraphicFramePr>
        <p:xfrm>
          <a:off x="225891" y="1178560"/>
          <a:ext cx="699008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97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 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0000" y="965200"/>
            <a:ext cx="9489440" cy="5295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81875"/>
              </p:ext>
            </p:extLst>
          </p:nvPr>
        </p:nvGraphicFramePr>
        <p:xfrm>
          <a:off x="1767840" y="1746643"/>
          <a:ext cx="8544560" cy="397299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2718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72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63582"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Оборудование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Цена</a:t>
                      </a:r>
                      <a:r>
                        <a:rPr lang="en-US" sz="2400" dirty="0">
                          <a:effectLst/>
                        </a:rPr>
                        <a:t>(€)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358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orbel" panose="020B0503020204020204" pitchFamily="34" charset="0"/>
                        </a:rPr>
                        <a:t>Rozum</a:t>
                      </a:r>
                      <a:r>
                        <a:rPr lang="en-US" sz="2400" dirty="0">
                          <a:effectLst/>
                          <a:latin typeface="Corbel" panose="020B0503020204020204" pitchFamily="34" charset="0"/>
                        </a:rPr>
                        <a:t> Pulse 90</a:t>
                      </a:r>
                      <a:endParaRPr lang="ru-RU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23 825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358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orbel" panose="020B0503020204020204" pitchFamily="34" charset="0"/>
                        </a:rPr>
                        <a:t>Onrobot</a:t>
                      </a:r>
                      <a:r>
                        <a:rPr lang="en-US" sz="2400" dirty="0">
                          <a:effectLst/>
                          <a:latin typeface="Corbel" panose="020B0503020204020204" pitchFamily="34" charset="0"/>
                        </a:rPr>
                        <a:t> RG2</a:t>
                      </a:r>
                      <a:endParaRPr lang="ru-RU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2 970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9335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orbel" panose="020B0503020204020204" pitchFamily="34" charset="0"/>
                        </a:rPr>
                        <a:t>Onrobot</a:t>
                      </a:r>
                      <a:r>
                        <a:rPr lang="en-US" sz="2400" dirty="0">
                          <a:effectLst/>
                          <a:latin typeface="Corbel" panose="020B0503020204020204" pitchFamily="34" charset="0"/>
                        </a:rPr>
                        <a:t> HEX-E QC</a:t>
                      </a:r>
                      <a:endParaRPr lang="ru-RU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2 485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9335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rbel" panose="020B0503020204020204" pitchFamily="34" charset="0"/>
                        </a:rPr>
                        <a:t>Onrobot Eyes</a:t>
                      </a:r>
                      <a:endParaRPr lang="ru-RU" sz="180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3 485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6358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Итог</a:t>
                      </a:r>
                      <a:endParaRPr lang="ru-RU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32 871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767840" y="1063534"/>
            <a:ext cx="5448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Используемое оборудование: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483360" y="5805436"/>
            <a:ext cx="90627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*в процессе разработки и интеграции оборудования стоимость может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измениться</a:t>
            </a:r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108" y="2681102"/>
            <a:ext cx="3543469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>
                <a:solidFill>
                  <a:srgbClr val="FFFFFF"/>
                </a:solidFill>
              </a:rPr>
              <a:t>эффективность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1" y="0"/>
            <a:ext cx="6465455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1134137098"/>
              </p:ext>
            </p:extLst>
          </p:nvPr>
        </p:nvGraphicFramePr>
        <p:xfrm>
          <a:off x="508000" y="1018308"/>
          <a:ext cx="5080000" cy="482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83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1" y="2421496"/>
            <a:ext cx="5940118" cy="1510424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ru-RU" sz="36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1" y="4080765"/>
            <a:ext cx="4451773" cy="704596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dirty="0" smtClean="0">
                <a:solidFill>
                  <a:schemeClr val="bg1"/>
                </a:solidFill>
              </a:rPr>
              <a:t>krutkovova00</a:t>
            </a:r>
            <a:r>
              <a:rPr lang="ru-RU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gmail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ru-RU" dirty="0" err="1" smtClean="0">
                <a:solidFill>
                  <a:schemeClr val="bg1"/>
                </a:solidFill>
              </a:rPr>
              <a:t>com</a:t>
            </a:r>
            <a:endParaRPr lang="ru-RU" dirty="0" smtClean="0">
              <a:solidFill>
                <a:schemeClr val="bg1"/>
              </a:solidFill>
            </a:endParaRPr>
          </a:p>
          <a:p>
            <a:pPr rtl="0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documentManagement/typ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«Посылка» для финансовой компании</Template>
  <TotalTime>0</TotalTime>
  <Words>210</Words>
  <Application>Microsoft Office PowerPoint</Application>
  <PresentationFormat>Широкоэкранный</PresentationFormat>
  <Paragraphs>76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Times New Roman</vt:lpstr>
      <vt:lpstr>Посылка</vt:lpstr>
      <vt:lpstr>Проект «Роботы против COVID-19»</vt:lpstr>
      <vt:lpstr>Описание проекта</vt:lpstr>
      <vt:lpstr>Физический осмотр</vt:lpstr>
      <vt:lpstr>Презентация PowerPoint</vt:lpstr>
      <vt:lpstr>Лаборатория</vt:lpstr>
      <vt:lpstr>Преимущества</vt:lpstr>
      <vt:lpstr>Презентация PowerPoint</vt:lpstr>
      <vt:lpstr> эффективность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2020-06-23T15:15:18Z</dcterms:created>
  <dcterms:modified xsi:type="dcterms:W3CDTF">2020-09-09T06:47:06Z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