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F4E5-C420-4158-B654-96CBFCA8F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BC923-C539-4F2B-82F7-50B21993C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2FA1-B39B-4869-A57D-E5613840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DC06-5CFE-46FC-9A10-3C9CC5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BA84-2A14-4969-A3CB-82518768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ED7-984C-4101-A81D-B1E766F9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D9CAB-8F13-4057-A57B-E96B6365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354-8123-449A-A51D-EC9BE5AF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865E-6C6C-47C5-8377-62807C49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5491-5389-4962-9FD0-A28914E5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97BD7-79BA-455E-9368-5308D33F5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D8CC2-3518-4E0E-AE4B-00F02F5A9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F1DF-4850-496D-850D-F790789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5286-6B46-4C80-8D70-59303A28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62D1-88B4-421D-AF47-FFD5907C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90D6-4DFF-48E0-8500-D2829C30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85E7-A6E0-433B-AF7B-7692192B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7B9B-4824-47FE-967B-B8256E55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996A-2463-4452-A162-AD36934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080F-D9FF-43DA-A830-61B08CEA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1795-4AB0-4886-9334-805153FA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2AB6E-F932-4207-9B6A-5F2E3E01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CC3B-0CF3-4650-84E6-5D2FFCF9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E510-36DC-4FDD-9792-F418E3A0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399C-C62E-4A8E-B071-D93CC6A3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39AD-31C0-4BB9-A0A9-8E9E0622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BC0D-3216-4F76-A661-7FBE38D53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5BAC4-749F-4E79-BC8B-6C6CDABC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C569-0417-4BF3-AAC8-F03F4999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E904-3EDD-4F89-B914-547F5E1B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41B9B-8A8A-4C95-AF81-0C006F22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935C-8274-4DCE-9568-9C1E508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3A35B-CF9E-4B4F-880E-D9D8B6B6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EB50-5EDC-4BCD-826B-A91B6EE30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8896E-DAF2-4211-B6AB-A8C89DDB0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8F78E-08F8-43A2-9E66-AD8FD2885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4A60-D278-4A59-802E-E39875C5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4C49-DE52-4014-A407-6FC1109A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F9F75-9062-4536-9399-1CB1B92E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4F36-B68C-4646-A736-D10C29D7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B7EE5-5905-4338-9D37-7B3C7256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33481-C895-4327-B032-BE6C03BB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5863E-7E72-44B9-BC40-4D0ED37D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9669E-CEBB-4669-94EC-B3002693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32AAC-624F-456F-A720-F45EEE0E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30001-AE42-423D-848A-FE2CFD61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FBC9-97E9-4C85-B2B5-617B24D7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780E-9FA4-46E6-93DC-8797CA1F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39965-AD4B-43AB-AA12-BD63BDC4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E2DEC-627B-41B1-9951-A73A8D46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9964A-1039-4752-BAE0-847D0B28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C54A2-1326-4E5A-9DCD-9F1A4FAA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5AD-5940-4FD7-97AB-8F81870D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E40F8-F423-4E6D-8D0C-D2D0FDDCF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1943-16FF-477A-B323-17CA8804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F36D5-817D-4BA1-B004-199C9026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573F-B3F5-4F05-86D8-0EEA47C0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B981-E080-4304-9D96-CC95DB0B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E41BC-F41C-4366-A40C-9DF80FB3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B436-05DB-4C1C-9A4E-09207C34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474A6-B5A9-4A58-8480-52E3D9FC8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C111-9FF1-4B05-993A-33AD4889B6E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367A-5B92-4E53-8F73-76A649D9D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2429-1A0E-4B5F-8DC6-AE057EB78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71E8-D780-4AB5-A68A-5EE41DF0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7C04-6A73-4275-BC78-1E26AB069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B4BDF-360C-4184-9A74-89E14A356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</cp:revision>
  <dcterms:created xsi:type="dcterms:W3CDTF">2019-10-06T18:35:56Z</dcterms:created>
  <dcterms:modified xsi:type="dcterms:W3CDTF">2019-10-06T18:35:57Z</dcterms:modified>
</cp:coreProperties>
</file>