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1" r:id="rId5"/>
    <p:sldId id="275" r:id="rId6"/>
    <p:sldId id="264" r:id="rId7"/>
    <p:sldId id="266" r:id="rId8"/>
    <p:sldId id="267" r:id="rId9"/>
    <p:sldId id="268" r:id="rId10"/>
    <p:sldId id="269" r:id="rId11"/>
    <p:sldId id="272" r:id="rId12"/>
    <p:sldId id="276" r:id="rId13"/>
    <p:sldId id="283" r:id="rId14"/>
    <p:sldId id="273" r:id="rId15"/>
    <p:sldId id="274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777-17DF-4456-ADDF-3B0766A5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78DB8-1C4E-42B6-AF92-586589AA8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76BA-F455-4C38-AAF7-1D80C19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C00B-32E3-4474-BCC8-00E4722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324E-9050-4ACE-8C6D-54E76BE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28F-7672-46E4-B2BD-C4185DA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A9B39-7800-4938-8925-CB1B3242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34E1-3E08-4292-B798-7174004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24F1-00A1-4D39-AEA2-5E94999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F73D-6B14-4375-9782-4B9A0A0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31597-3B24-4E6D-87F8-60AEE56E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DDB2-5619-4166-8250-5DA14681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B93C-A899-4627-818E-C345DDA0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012F-0AE2-4A86-B736-E05A648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55F-CACD-4BAE-A8E0-88580FA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77F-DE11-4D54-9439-CB41A70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57C3-9C67-4E2C-AFFE-FE935B23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55C2-BE98-4E30-8584-733E191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686E-DDB7-4BAB-B0D7-F308D139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6E53-CB91-4438-B7A5-AD69929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6B8-D075-4099-ABB3-26827AB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A560-F4FF-45CD-8D21-2C46E874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2AF-E70B-4F14-8DA4-6376EDF4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4B6C-1E11-48A6-B6D9-DCA695C9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EF36-8C43-4E33-9200-DC42B35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C94-8457-450F-9680-6751843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793-BA88-40FE-9F5A-F162ED24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6741A-94E5-4B3E-BF65-F3E91F2E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0EEE-8F94-498A-A6EB-50CC2B7F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B8A0-6E64-4E8D-8461-700EE8F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2542-2643-43FF-A18B-2D3D0571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578-0DEB-472D-AE12-13BD42E5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776B9-2FB6-4051-B5D6-4FC09FAF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E5C3-925E-4AEB-A0BA-EFB57545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37B7-1896-4258-8704-CD7C5DD0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B3210-A7B1-422F-9340-01B42EA9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081A-D837-47FA-8AAF-1631A807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537E3-60B0-4C27-9E1F-E45116C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AED7-334D-4DC3-A5F4-B414B0E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208-BA8D-41CC-BD61-DA7D66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082CD-FD81-4DA0-BDF6-086BB499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00428-28B4-4DBA-89FC-602CF23B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8B2D4-839A-4D38-9D0A-8B3FC81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F227A-9669-4A81-B989-85650AE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0444-2F35-40D7-8350-97522F79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AC1C-1332-472E-B9A5-A098D7DC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2A34-2281-44BF-8A47-DE3AF9DB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BB98-76C6-4BE6-8FA3-05F7A036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10C06-5762-4F49-952D-B55CAB3A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E158-B05E-48DA-B3E2-226E6462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F3F4-D0DA-4107-ABDF-F92EADAC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9FDD-B389-4387-AD7E-45C60A4A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F892-24A9-4543-A433-E18B7CB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AF6A-4BBE-4ABE-A971-E18BEBACE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D4F90-9A21-48BB-89B5-E1FE7A80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91029-0620-46A6-8789-00DBBD9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D1CA-AEBC-4452-9BA0-24D9F40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4EEB5-3672-4C02-AF1A-F34D84C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35751-40E6-41AD-9626-86B40F6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FA50-AC26-41E7-A712-FE88AD5A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5EB4-652C-4BD9-8EEE-A3AC56801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FB81-9337-4F75-AD11-0F8EA5C2433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6CBB-FD48-4411-9CBE-9422FFEA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4BB1-0628-4727-8E67-792B51CC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A1F4A-2E40-497B-BEA8-F9B61D64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09"/>
            <a:ext cx="12192000" cy="62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095571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715965" y="43831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Soft Skills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D8A-1033-4B6E-8CC4-D220320C01F7}"/>
              </a:ext>
            </a:extLst>
          </p:cNvPr>
          <p:cNvSpPr txBox="1"/>
          <p:nvPr/>
        </p:nvSpPr>
        <p:spPr>
          <a:xfrm>
            <a:off x="3701933" y="3295266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Core Prof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pl-PL" sz="2800" dirty="0"/>
              <a:t>Skills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5256A-B769-4F7D-9CC2-C471F1A5F516}"/>
              </a:ext>
            </a:extLst>
          </p:cNvPr>
          <p:cNvSpPr txBox="1"/>
          <p:nvPr/>
        </p:nvSpPr>
        <p:spPr>
          <a:xfrm>
            <a:off x="4142215" y="1446953"/>
            <a:ext cx="3487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Use </a:t>
            </a:r>
            <a:endParaRPr lang="en-US" sz="2800" b="1" dirty="0"/>
          </a:p>
          <a:p>
            <a:pPr algn="ctr"/>
            <a:r>
              <a:rPr lang="pl-PL" sz="2800" b="1" dirty="0"/>
              <a:t>Prof</a:t>
            </a:r>
            <a:r>
              <a:rPr lang="ru-RU" sz="2800" b="1" dirty="0"/>
              <a:t>.</a:t>
            </a:r>
            <a:endParaRPr lang="en-US" sz="2800" b="1" dirty="0"/>
          </a:p>
          <a:p>
            <a:pPr algn="ctr"/>
            <a:r>
              <a:rPr lang="pl-PL" sz="2800" b="1" dirty="0"/>
              <a:t>Skills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03D746-7C7D-40C3-9D71-E0CEC66C1D0B}"/>
              </a:ext>
            </a:extLst>
          </p:cNvPr>
          <p:cNvCxnSpPr>
            <a:cxnSpLocks/>
          </p:cNvCxnSpPr>
          <p:nvPr/>
        </p:nvCxnSpPr>
        <p:spPr>
          <a:xfrm>
            <a:off x="3881336" y="4101829"/>
            <a:ext cx="403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A18C7-1AF8-42CD-AAB5-58EDF124D120}"/>
              </a:ext>
            </a:extLst>
          </p:cNvPr>
          <p:cNvCxnSpPr>
            <a:cxnSpLocks/>
          </p:cNvCxnSpPr>
          <p:nvPr/>
        </p:nvCxnSpPr>
        <p:spPr>
          <a:xfrm>
            <a:off x="4464995" y="2992876"/>
            <a:ext cx="285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43" y="940391"/>
            <a:ext cx="11877471" cy="294445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 question is how do I know where I currently spend my efforts?</a:t>
            </a:r>
          </a:p>
        </p:txBody>
      </p:sp>
    </p:spTree>
    <p:extLst>
      <p:ext uri="{BB962C8B-B14F-4D97-AF65-F5344CB8AC3E}">
        <p14:creationId xmlns:p14="http://schemas.microsoft.com/office/powerpoint/2010/main" val="123016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87" y="940391"/>
            <a:ext cx="11916383" cy="294445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Only you</a:t>
            </a:r>
            <a:r>
              <a:rPr lang="ru-RU" sz="28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yourself can answer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151184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0" y="940391"/>
            <a:ext cx="11926110" cy="294445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Do what you can, with what you have, where you are. (Theodore Roosevelt)</a:t>
            </a: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6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8114"/>
            <a:ext cx="10021446" cy="3639985"/>
          </a:xfrm>
        </p:spPr>
        <p:txBody>
          <a:bodyPr anchor="ctr">
            <a:noAutofit/>
          </a:bodyPr>
          <a:lstStyle/>
          <a:p>
            <a:pPr algn="l"/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1) What should I do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2) Why should I do this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3) Why is it important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4) How can I do this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5) What are the limitations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6) What difficulties may arise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7) Where can affect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8) How long will it take</a:t>
            </a:r>
          </a:p>
        </p:txBody>
      </p:sp>
    </p:spTree>
    <p:extLst>
      <p:ext uri="{BB962C8B-B14F-4D97-AF65-F5344CB8AC3E}">
        <p14:creationId xmlns:p14="http://schemas.microsoft.com/office/powerpoint/2010/main" val="411657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8114"/>
            <a:ext cx="10021446" cy="3639985"/>
          </a:xfrm>
        </p:spPr>
        <p:txBody>
          <a:bodyPr anchor="ctr">
            <a:noAutofit/>
          </a:bodyPr>
          <a:lstStyle/>
          <a:p>
            <a:pPr algn="l"/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1) What should I do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2) Why should I do this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3) Why is it important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4) How can I do this </a:t>
            </a:r>
          </a:p>
        </p:txBody>
      </p:sp>
    </p:spTree>
    <p:extLst>
      <p:ext uri="{BB962C8B-B14F-4D97-AF65-F5344CB8AC3E}">
        <p14:creationId xmlns:p14="http://schemas.microsoft.com/office/powerpoint/2010/main" val="220757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0" y="189175"/>
            <a:ext cx="10021446" cy="657648"/>
          </a:xfrm>
        </p:spPr>
        <p:txBody>
          <a:bodyPr anchor="ctr">
            <a:noAutofit/>
          </a:bodyPr>
          <a:lstStyle/>
          <a:p>
            <a:pPr algn="l"/>
            <a:r>
              <a:rPr lang="pl-PL" sz="2800" b="1" dirty="0">
                <a:solidFill>
                  <a:srgbClr val="000000"/>
                </a:solidFill>
              </a:rPr>
              <a:t>Fundamental Skills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21ECC-FD62-4D78-9131-EDE751F80DB6}"/>
              </a:ext>
            </a:extLst>
          </p:cNvPr>
          <p:cNvSpPr txBox="1">
            <a:spLocks/>
          </p:cNvSpPr>
          <p:nvPr/>
        </p:nvSpPr>
        <p:spPr>
          <a:xfrm>
            <a:off x="172050" y="961602"/>
            <a:ext cx="10021446" cy="304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Psychological health</a:t>
            </a:r>
            <a:endParaRPr lang="ru-RU" sz="2800" dirty="0">
              <a:solidFill>
                <a:srgbClr val="00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Physical health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Mental health</a:t>
            </a:r>
          </a:p>
        </p:txBody>
      </p:sp>
    </p:spTree>
    <p:extLst>
      <p:ext uri="{BB962C8B-B14F-4D97-AF65-F5344CB8AC3E}">
        <p14:creationId xmlns:p14="http://schemas.microsoft.com/office/powerpoint/2010/main" val="417681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0" y="189175"/>
            <a:ext cx="10021446" cy="657648"/>
          </a:xfrm>
        </p:spPr>
        <p:txBody>
          <a:bodyPr anchor="ctr">
            <a:noAutofit/>
          </a:bodyPr>
          <a:lstStyle/>
          <a:p>
            <a:pPr algn="l"/>
            <a:r>
              <a:rPr lang="pl-PL" sz="2800" b="1" dirty="0">
                <a:solidFill>
                  <a:srgbClr val="000000"/>
                </a:solidFill>
              </a:rPr>
              <a:t>Fundamental Skills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21ECC-FD62-4D78-9131-EDE751F80DB6}"/>
              </a:ext>
            </a:extLst>
          </p:cNvPr>
          <p:cNvSpPr txBox="1">
            <a:spLocks/>
          </p:cNvSpPr>
          <p:nvPr/>
        </p:nvSpPr>
        <p:spPr>
          <a:xfrm>
            <a:off x="172049" y="961602"/>
            <a:ext cx="11851337" cy="304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rgbClr val="000000"/>
                </a:solidFill>
              </a:rPr>
              <a:t>Psychological health</a:t>
            </a: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0" y="189175"/>
            <a:ext cx="10021446" cy="657648"/>
          </a:xfrm>
        </p:spPr>
        <p:txBody>
          <a:bodyPr anchor="ctr">
            <a:noAutofit/>
          </a:bodyPr>
          <a:lstStyle/>
          <a:p>
            <a:pPr algn="l"/>
            <a:r>
              <a:rPr lang="pl-PL" sz="2800" b="1" dirty="0">
                <a:solidFill>
                  <a:srgbClr val="000000"/>
                </a:solidFill>
              </a:rPr>
              <a:t>Fundamental Skills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21ECC-FD62-4D78-9131-EDE751F80DB6}"/>
              </a:ext>
            </a:extLst>
          </p:cNvPr>
          <p:cNvSpPr txBox="1">
            <a:spLocks/>
          </p:cNvSpPr>
          <p:nvPr/>
        </p:nvSpPr>
        <p:spPr>
          <a:xfrm>
            <a:off x="172049" y="961602"/>
            <a:ext cx="11851337" cy="304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>
                <a:solidFill>
                  <a:srgbClr val="000000"/>
                </a:solidFill>
              </a:rPr>
              <a:t>Physical health</a:t>
            </a:r>
          </a:p>
        </p:txBody>
      </p:sp>
    </p:spTree>
    <p:extLst>
      <p:ext uri="{BB962C8B-B14F-4D97-AF65-F5344CB8AC3E}">
        <p14:creationId xmlns:p14="http://schemas.microsoft.com/office/powerpoint/2010/main" val="14881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0" y="189175"/>
            <a:ext cx="10021446" cy="657648"/>
          </a:xfrm>
        </p:spPr>
        <p:txBody>
          <a:bodyPr anchor="ctr">
            <a:noAutofit/>
          </a:bodyPr>
          <a:lstStyle/>
          <a:p>
            <a:pPr algn="l"/>
            <a:r>
              <a:rPr lang="pl-PL" sz="2800" b="1" dirty="0">
                <a:solidFill>
                  <a:srgbClr val="000000"/>
                </a:solidFill>
              </a:rPr>
              <a:t>Fundamental Skills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421ECC-FD62-4D78-9131-EDE751F80DB6}"/>
              </a:ext>
            </a:extLst>
          </p:cNvPr>
          <p:cNvSpPr txBox="1">
            <a:spLocks/>
          </p:cNvSpPr>
          <p:nvPr/>
        </p:nvSpPr>
        <p:spPr>
          <a:xfrm>
            <a:off x="172049" y="961602"/>
            <a:ext cx="11851337" cy="304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</a:rPr>
              <a:t>Mental health</a:t>
            </a:r>
          </a:p>
        </p:txBody>
      </p:sp>
    </p:spTree>
    <p:extLst>
      <p:ext uri="{BB962C8B-B14F-4D97-AF65-F5344CB8AC3E}">
        <p14:creationId xmlns:p14="http://schemas.microsoft.com/office/powerpoint/2010/main" val="138162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pl-PL" sz="6600" dirty="0">
                <a:solidFill>
                  <a:srgbClr val="000000"/>
                </a:solidFill>
              </a:rPr>
              <a:t>What is it</a:t>
            </a:r>
            <a:r>
              <a:rPr lang="en-US" sz="66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01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pl-PL" sz="6600" dirty="0">
                <a:solidFill>
                  <a:srgbClr val="000000"/>
                </a:solidFill>
              </a:rPr>
              <a:t>The problem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4244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ru-RU" sz="2800" dirty="0"/>
            </a:br>
            <a:r>
              <a:rPr lang="pl-PL" sz="2800" dirty="0"/>
              <a:t>Soft Skills</a:t>
            </a:r>
            <a:br>
              <a:rPr lang="ru-RU" sz="2800" dirty="0"/>
            </a:br>
            <a:r>
              <a:rPr lang="pl-PL" sz="2800" dirty="0"/>
              <a:t>Personal Skills</a:t>
            </a:r>
            <a:br>
              <a:rPr lang="ru-RU" sz="2800" dirty="0"/>
            </a:br>
            <a:r>
              <a:rPr lang="pl-PL" sz="2800" dirty="0"/>
              <a:t>Use Proffesional Skills </a:t>
            </a:r>
            <a:br>
              <a:rPr lang="ru-RU" sz="2800" dirty="0"/>
            </a:br>
            <a:r>
              <a:rPr lang="pl-PL" sz="2800" dirty="0"/>
              <a:t>Fundamental Skills</a:t>
            </a:r>
            <a:br>
              <a:rPr lang="ru-RU" sz="2800" dirty="0"/>
            </a:br>
            <a:r>
              <a:rPr lang="pl-PL" sz="2800" dirty="0"/>
              <a:t>Core Proffesional</a:t>
            </a:r>
            <a:r>
              <a:rPr lang="en-US" sz="2800" dirty="0"/>
              <a:t> </a:t>
            </a:r>
            <a:r>
              <a:rPr lang="pl-PL" sz="2800" dirty="0"/>
              <a:t>Skills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0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1038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Fundamental Skills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1038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Personal Skills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1038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715965" y="4383174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Soft Skills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03D746-7C7D-40C3-9D71-E0CEC66C1D0B}"/>
              </a:ext>
            </a:extLst>
          </p:cNvPr>
          <p:cNvCxnSpPr>
            <a:cxnSpLocks/>
          </p:cNvCxnSpPr>
          <p:nvPr/>
        </p:nvCxnSpPr>
        <p:spPr>
          <a:xfrm>
            <a:off x="3881336" y="4101829"/>
            <a:ext cx="403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BB4081-D710-4CB2-BC87-7DB7CD16AC71}"/>
              </a:ext>
            </a:extLst>
          </p:cNvPr>
          <p:cNvSpPr/>
          <p:nvPr/>
        </p:nvSpPr>
        <p:spPr>
          <a:xfrm>
            <a:off x="2490952" y="299544"/>
            <a:ext cx="6789682" cy="643918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F0CAE-6A58-442E-A4ED-2CDCFAA23348}"/>
              </a:ext>
            </a:extLst>
          </p:cNvPr>
          <p:cNvSpPr txBox="1"/>
          <p:nvPr/>
        </p:nvSpPr>
        <p:spPr>
          <a:xfrm>
            <a:off x="3715965" y="6095571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Fundamental Skills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E221-19B3-4D0F-B207-867BA604E404}"/>
              </a:ext>
            </a:extLst>
          </p:cNvPr>
          <p:cNvSpPr txBox="1"/>
          <p:nvPr/>
        </p:nvSpPr>
        <p:spPr>
          <a:xfrm>
            <a:off x="3701933" y="5268342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Personal Skills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2DCD-1075-4DF0-AD86-2E881FE4BB42}"/>
              </a:ext>
            </a:extLst>
          </p:cNvPr>
          <p:cNvSpPr txBox="1"/>
          <p:nvPr/>
        </p:nvSpPr>
        <p:spPr>
          <a:xfrm>
            <a:off x="3715965" y="4385173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Soft Skills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D8A-1033-4B6E-8CC4-D220320C01F7}"/>
              </a:ext>
            </a:extLst>
          </p:cNvPr>
          <p:cNvSpPr txBox="1"/>
          <p:nvPr/>
        </p:nvSpPr>
        <p:spPr>
          <a:xfrm>
            <a:off x="3701933" y="3295266"/>
            <a:ext cx="436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Core Prof</a:t>
            </a:r>
            <a:r>
              <a:rPr lang="ru-RU" sz="2800" b="1" dirty="0"/>
              <a:t>.</a:t>
            </a:r>
            <a:r>
              <a:rPr lang="en-US" sz="2800" b="1" dirty="0"/>
              <a:t> </a:t>
            </a:r>
            <a:r>
              <a:rPr lang="pl-PL" sz="2800" b="1" dirty="0"/>
              <a:t>Skills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1311F-A496-4BC1-9468-3B1222A263E4}"/>
              </a:ext>
            </a:extLst>
          </p:cNvPr>
          <p:cNvCxnSpPr/>
          <p:nvPr/>
        </p:nvCxnSpPr>
        <p:spPr>
          <a:xfrm>
            <a:off x="2879387" y="5992238"/>
            <a:ext cx="604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D754C-50B8-4E79-9361-C2E61A1AB06B}"/>
              </a:ext>
            </a:extLst>
          </p:cNvPr>
          <p:cNvCxnSpPr>
            <a:cxnSpLocks/>
          </p:cNvCxnSpPr>
          <p:nvPr/>
        </p:nvCxnSpPr>
        <p:spPr>
          <a:xfrm>
            <a:off x="3346315" y="5074595"/>
            <a:ext cx="507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03D746-7C7D-40C3-9D71-E0CEC66C1D0B}"/>
              </a:ext>
            </a:extLst>
          </p:cNvPr>
          <p:cNvCxnSpPr>
            <a:cxnSpLocks/>
          </p:cNvCxnSpPr>
          <p:nvPr/>
        </p:nvCxnSpPr>
        <p:spPr>
          <a:xfrm>
            <a:off x="3881336" y="4101829"/>
            <a:ext cx="4036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A18C7-1AF8-42CD-AAB5-58EDF124D120}"/>
              </a:ext>
            </a:extLst>
          </p:cNvPr>
          <p:cNvCxnSpPr>
            <a:cxnSpLocks/>
          </p:cNvCxnSpPr>
          <p:nvPr/>
        </p:nvCxnSpPr>
        <p:spPr>
          <a:xfrm>
            <a:off x="4464995" y="2992876"/>
            <a:ext cx="285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8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229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Тема </vt:lpstr>
      <vt:lpstr>What is it?</vt:lpstr>
      <vt:lpstr>The problem</vt:lpstr>
      <vt:lpstr>Why is it important?</vt:lpstr>
      <vt:lpstr> Soft Skills Personal Skills Use Proffesional Skills  Fundamental Skills Core Proffesional Skills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question is how do I know where I currently spend my efforts?</vt:lpstr>
      <vt:lpstr>Only you, yourself can answer this question.</vt:lpstr>
      <vt:lpstr>Do what you can, with what you have, where you are. (Theodore Roosevelt)</vt:lpstr>
      <vt:lpstr> 1) What should I do   2) Why should I do this   3) Why is it important   4) How can I do this   5) What are the limitations   6) What difficulties may arise   7) Where can affect   8) How long will it take</vt:lpstr>
      <vt:lpstr> 1) What should I do   2) Why should I do this   3) Why is it important   4) How can I do this </vt:lpstr>
      <vt:lpstr>Fundamental Skills</vt:lpstr>
      <vt:lpstr>Fundamental Skills</vt:lpstr>
      <vt:lpstr>Fundamental Skills</vt:lpstr>
      <vt:lpstr>Fundamental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</dc:title>
  <dc:creator>Vladimir Makarevich</dc:creator>
  <cp:lastModifiedBy>Vladimir Makarevich</cp:lastModifiedBy>
  <cp:revision>16</cp:revision>
  <dcterms:created xsi:type="dcterms:W3CDTF">2020-07-08T06:42:59Z</dcterms:created>
  <dcterms:modified xsi:type="dcterms:W3CDTF">2020-07-09T09:20:11Z</dcterms:modified>
</cp:coreProperties>
</file>