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9FA9-CDA6-4005-B7AB-F3C28F7B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8E63-DD17-46E8-95F6-C6D80340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7CA8E-A5F5-417C-9500-F18B2399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8626-9D43-4A5F-A2DA-5D7530A9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E68A-762D-477C-BCE7-5FAF7971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1BAC-B2A7-433B-8ABA-C73B713C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CDCB-C42C-4E31-8705-11FF48B0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A936-7F39-40A7-8865-7B303097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B5B7-3DEC-489B-AB15-ADE009C2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67F5-5872-4582-823A-3A936B45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83CE6-6030-454C-93AF-3D1332BF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57DDD-FDD6-40F7-BB61-3815AA90F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174B-62E6-417F-88D3-90A081B4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5C1C-40C4-4664-BD89-DAE45269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C46B-FA6D-41B4-A4CE-AE0025D0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6BD4-EA91-4B69-B450-976C8C29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15E-9BDF-4E7E-8418-1D0A9B8E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2768-AD1C-44B9-A98D-0AA848F1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B8324-2752-486D-98B9-A0E89804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8A0C-605E-4AE2-A2ED-C3394C8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A658-E882-465F-AB0F-59C16567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D65D8-49F3-4750-A90A-00D4B071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E57A-7539-443F-94BC-62BA048A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4671-4455-4B9D-8BFB-D48CDD42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7EAF-7E94-4C8B-B7D1-5067650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B809-F1B1-4CEC-948E-36BA6B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0802-2F81-474F-9F36-824D26176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17CE5-3D59-4C16-9E41-A5F043E8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D5F8-030B-4288-9FD1-431F4ED2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C549-053D-47FC-A190-4A22692B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C2FA-A584-4A8D-9AD2-F2C2CB64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1CA0-A2B7-480E-96FE-3FF83657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A4FDF-85F5-4D87-B73A-7025812F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4DD9-B8BF-4590-B589-F8E3B7EA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ED0B7-F3A6-418E-9F7C-870A6B088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C3AA4-52E9-48E6-8002-F23344E6E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B9452-7E7B-46C7-8280-E9A7066D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F201F-0AAC-4B61-B201-1C87E7D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D1178-B918-40AE-A73F-189296B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E647-8259-43B7-BAF3-09473BF1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31637-B829-435B-BDEC-265C5029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164A6-C809-4EEA-ADEC-D005DEC1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43765-C002-44A4-B977-7F3FB6FE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0BB55-DA0F-4FAF-B178-D50FCB77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D5CC2-BD19-4F0D-ACEB-BA0E69F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79FE-6BBC-4EF9-9461-582826F2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B3AC-9E5A-41E4-94DF-3F988728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EF4A-9FD3-41CD-8DDB-F71430F0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D9A3D-898D-4570-9288-34E26AD3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AA504-AA47-4ACC-A74B-51D6D3AD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00C5A-A7B5-487A-8FBA-A6E1FA98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201CA-02AE-4DEC-B3B5-B3E1FD4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D230-6EFE-41BC-AA32-7C774299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A69B8-D7AE-4614-9D22-6628A3683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56AB5-3794-49C9-8FA2-2C8C32FF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DEAB0-5A9B-4D61-A1E9-F25DB0F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1883-36D1-4B19-9082-460A815C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0EC44-2F5D-430E-8585-85D73D63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9B7C2-99A1-4CEA-87E6-64AE3CF4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E677-CC66-4B03-AA6E-6BBE95668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83883-E644-4E6E-8112-C60A52D6A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50F3-AFB4-40E4-B94E-4A84BD767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3BD4-A7BB-4F49-9049-18952046A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2019-10-06T18:26:50Z</dcterms:created>
  <dcterms:modified xsi:type="dcterms:W3CDTF">2019-10-06T18:27:28Z</dcterms:modified>
</cp:coreProperties>
</file>