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65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5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1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7B0485-C471-45D1-A5CE-0B1E047C882E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6531-11CF-4684-A396-1F17B018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892136"/>
            <a:ext cx="8825658" cy="1073727"/>
          </a:xfrm>
        </p:spPr>
        <p:txBody>
          <a:bodyPr/>
          <a:lstStyle/>
          <a:p>
            <a:r>
              <a:rPr lang="en-US" dirty="0"/>
              <a:t>RabbitMQ</a:t>
            </a:r>
          </a:p>
        </p:txBody>
      </p:sp>
    </p:spTree>
    <p:extLst>
      <p:ext uri="{BB962C8B-B14F-4D97-AF65-F5344CB8AC3E}">
        <p14:creationId xmlns:p14="http://schemas.microsoft.com/office/powerpoint/2010/main" val="327616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1E26-8E2E-47DF-8E3D-2BFC1588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C5FA-5BF9-4AC6-8DBE-4844141E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8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RabbitMQ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и не только</dc:title>
  <dc:creator>Vladimir Makarevich</dc:creator>
  <cp:lastModifiedBy>Vladimir Makarevich</cp:lastModifiedBy>
  <cp:revision>3</cp:revision>
  <dcterms:created xsi:type="dcterms:W3CDTF">2019-12-15T17:29:41Z</dcterms:created>
  <dcterms:modified xsi:type="dcterms:W3CDTF">2019-12-21T14:43:32Z</dcterms:modified>
</cp:coreProperties>
</file>