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74D43-18EA-4186-A357-28EC9CF695D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9AA-7AD2-4B4B-935B-F7AE9AA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261AD-3ADD-436E-AC7A-74F065D7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072D-784F-4A53-95BC-13C11F7F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56" y="410527"/>
            <a:ext cx="4207158" cy="1011315"/>
          </a:xfrm>
        </p:spPr>
        <p:txBody>
          <a:bodyPr/>
          <a:lstStyle/>
          <a:p>
            <a:r>
              <a:rPr lang="en-US" dirty="0"/>
              <a:t>ZABBIX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885" y="4713179"/>
            <a:ext cx="8825658" cy="49492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Let’s talk about metrics</a:t>
            </a:r>
          </a:p>
        </p:txBody>
      </p:sp>
    </p:spTree>
    <p:extLst>
      <p:ext uri="{BB962C8B-B14F-4D97-AF65-F5344CB8AC3E}">
        <p14:creationId xmlns:p14="http://schemas.microsoft.com/office/powerpoint/2010/main" val="20083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45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04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0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9CC7C-B571-4717-8C40-BBECA664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37" y="485735"/>
            <a:ext cx="8825658" cy="494926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580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ZABBIX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ZABBIX</dc:title>
  <dc:creator>Vladimir Makarevich</dc:creator>
  <cp:lastModifiedBy>Vladimir Makarevich</cp:lastModifiedBy>
  <cp:revision>6</cp:revision>
  <dcterms:created xsi:type="dcterms:W3CDTF">2019-10-09T15:27:42Z</dcterms:created>
  <dcterms:modified xsi:type="dcterms:W3CDTF">2019-10-09T16:38:02Z</dcterms:modified>
</cp:coreProperties>
</file>