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166597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7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2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8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8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0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7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8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6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1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2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75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0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4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8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7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2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51</Words>
  <Application>Microsoft Office PowerPoint</Application>
  <PresentationFormat>Widescreen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 Boardroom</vt:lpstr>
      <vt:lpstr>ReactiveX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  <vt:lpstr>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3</cp:revision>
  <dcterms:created xsi:type="dcterms:W3CDTF">2019-10-06T18:26:50Z</dcterms:created>
  <dcterms:modified xsi:type="dcterms:W3CDTF">2019-10-06T21:10:14Z</dcterms:modified>
</cp:coreProperties>
</file>