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57" r:id="rId4"/>
    <p:sldId id="309" r:id="rId5"/>
    <p:sldId id="310" r:id="rId6"/>
    <p:sldId id="302" r:id="rId7"/>
    <p:sldId id="311" r:id="rId8"/>
    <p:sldId id="258" r:id="rId9"/>
    <p:sldId id="303" r:id="rId10"/>
    <p:sldId id="307" r:id="rId11"/>
    <p:sldId id="308" r:id="rId12"/>
    <p:sldId id="312" r:id="rId13"/>
    <p:sldId id="259" r:id="rId14"/>
    <p:sldId id="269" r:id="rId15"/>
    <p:sldId id="260" r:id="rId16"/>
    <p:sldId id="261" r:id="rId17"/>
    <p:sldId id="262" r:id="rId18"/>
    <p:sldId id="263" r:id="rId19"/>
    <p:sldId id="264" r:id="rId20"/>
    <p:sldId id="270" r:id="rId21"/>
    <p:sldId id="317" r:id="rId22"/>
    <p:sldId id="265" r:id="rId23"/>
    <p:sldId id="321" r:id="rId24"/>
    <p:sldId id="266" r:id="rId25"/>
    <p:sldId id="267" r:id="rId26"/>
    <p:sldId id="313" r:id="rId27"/>
    <p:sldId id="314" r:id="rId28"/>
    <p:sldId id="315" r:id="rId29"/>
    <p:sldId id="316" r:id="rId30"/>
    <p:sldId id="318" r:id="rId31"/>
    <p:sldId id="287" r:id="rId32"/>
    <p:sldId id="288" r:id="rId33"/>
    <p:sldId id="289" r:id="rId34"/>
    <p:sldId id="268" r:id="rId35"/>
    <p:sldId id="298" r:id="rId36"/>
    <p:sldId id="299" r:id="rId37"/>
    <p:sldId id="301" r:id="rId38"/>
    <p:sldId id="319" r:id="rId39"/>
    <p:sldId id="290" r:id="rId40"/>
    <p:sldId id="320" r:id="rId41"/>
    <p:sldId id="294" r:id="rId42"/>
    <p:sldId id="291" r:id="rId43"/>
    <p:sldId id="292" r:id="rId44"/>
    <p:sldId id="293" r:id="rId45"/>
    <p:sldId id="271" r:id="rId46"/>
    <p:sldId id="272" r:id="rId47"/>
    <p:sldId id="297" r:id="rId48"/>
    <p:sldId id="274" r:id="rId49"/>
    <p:sldId id="275" r:id="rId50"/>
    <p:sldId id="300" r:id="rId51"/>
    <p:sldId id="304" r:id="rId52"/>
    <p:sldId id="276" r:id="rId53"/>
    <p:sldId id="277" r:id="rId54"/>
    <p:sldId id="306" r:id="rId55"/>
    <p:sldId id="305" r:id="rId56"/>
    <p:sldId id="284" r:id="rId57"/>
    <p:sldId id="278" r:id="rId58"/>
    <p:sldId id="279" r:id="rId59"/>
    <p:sldId id="280" r:id="rId60"/>
    <p:sldId id="281" r:id="rId61"/>
    <p:sldId id="282" r:id="rId62"/>
    <p:sldId id="283" r:id="rId63"/>
    <p:sldId id="295" r:id="rId64"/>
    <p:sldId id="296" r:id="rId65"/>
    <p:sldId id="28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Новый и старый.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Тормоз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Умение тормозить очень важно в жизни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00684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Тормоз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Умение тормозить очень важно в жизни человека.</a:t>
            </a:r>
          </a:p>
          <a:p>
            <a:r>
              <a:rPr lang="ru-RU" dirty="0"/>
              <a:t>Умение противостоять своим влечениям.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1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r>
              <a:rPr lang="ru-RU" dirty="0"/>
              <a:t>Не подавляйте нежелательные мысли.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Не поддавайтесь самообману.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Важно иметь действительно работающие стратегии снятия стресса.</a:t>
            </a:r>
          </a:p>
          <a:p>
            <a:r>
              <a:rPr lang="ru-RU" dirty="0"/>
              <a:t>Не подавляйте нежелательные мысли.</a:t>
            </a:r>
          </a:p>
          <a:p>
            <a:r>
              <a:rPr lang="ru-RU" dirty="0"/>
              <a:t>Сжигайте мосты. 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5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Конец первой части.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423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53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58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05021"/>
          </a:xfrm>
        </p:spPr>
        <p:txBody>
          <a:bodyPr>
            <a:normAutofit/>
          </a:bodyPr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  <a:endParaRPr lang="ru-RU" dirty="0"/>
          </a:p>
          <a:p>
            <a:endParaRPr lang="en-US" dirty="0"/>
          </a:p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14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560699"/>
          </a:xfrm>
        </p:spPr>
        <p:txBody>
          <a:bodyPr>
            <a:normAutofit/>
          </a:bodyPr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  <a:p>
            <a:r>
              <a:rPr lang="ru-RU" dirty="0"/>
              <a:t>Ваша среда формирует вас.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  <a:endParaRPr lang="ru-RU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3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Среда и контекст нашей жизни – это просто неотъемлимая часть работы над собой. Поэтому книга </a:t>
            </a:r>
            <a:r>
              <a:rPr lang="ru-RU" b="1" dirty="0"/>
              <a:t>Бенжамина Харди </a:t>
            </a:r>
            <a:r>
              <a:rPr lang="ru-RU" dirty="0"/>
              <a:t>делает лишь акцент на важности окружающей нас среды, но не опровергает отсутствия Силы Воли.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31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Стресс. Вреден ли Стресс?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776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Стресс. Полезен ли Стресс?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119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Стресс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22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Стрессу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5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674378"/>
            <a:ext cx="8761412" cy="2345422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Конец второй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6534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13 сентября 1848 года.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69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1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Охотники за головами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94388" cy="3416300"/>
          </a:xfrm>
        </p:spPr>
        <p:txBody>
          <a:bodyPr/>
          <a:lstStyle/>
          <a:p>
            <a:endParaRPr lang="ru-RU" dirty="0">
              <a:latin typeface="Century Gothic (Body)"/>
            </a:endParaRPr>
          </a:p>
          <a:p>
            <a:r>
              <a:rPr lang="ru-RU" sz="1800" dirty="0">
                <a:effectLst/>
                <a:latin typeface="Century Gothic (Body)"/>
              </a:rPr>
              <a:t>Жак Фреско (футуролог): </a:t>
            </a:r>
          </a:p>
          <a:p>
            <a:pPr marL="0" indent="0">
              <a:buNone/>
            </a:pPr>
            <a:r>
              <a:rPr lang="ru-RU" dirty="0">
                <a:latin typeface="Century Gothic (Body)"/>
              </a:rPr>
              <a:t>«</a:t>
            </a:r>
            <a:r>
              <a:rPr lang="ru-RU" sz="1800" dirty="0">
                <a:effectLst/>
                <a:latin typeface="Century Gothic (Body)"/>
              </a:rPr>
              <a:t>Если бы вы родились в племени охотников за головами, вы были бы охотниками за головами. И если бы я спросил вас: "Тебя не смещает, что в твоем доме 5 завяленных человеческих голов?", вы бы ответили: "Да, смущает ... У меня всего пять, а у моего брата - двадцать!»</a:t>
            </a:r>
            <a:endParaRPr lang="ru-RU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2671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65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</a:t>
            </a:r>
          </a:p>
        </p:txBody>
      </p:sp>
    </p:spTree>
    <p:extLst>
      <p:ext uri="{BB962C8B-B14F-4D97-AF65-F5344CB8AC3E}">
        <p14:creationId xmlns:p14="http://schemas.microsoft.com/office/powerpoint/2010/main" val="74700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65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</a:p>
        </p:txBody>
      </p:sp>
    </p:spTree>
    <p:extLst>
      <p:ext uri="{BB962C8B-B14F-4D97-AF65-F5344CB8AC3E}">
        <p14:creationId xmlns:p14="http://schemas.microsoft.com/office/powerpoint/2010/main" val="208401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13 сентября 1848 года.</a:t>
            </a:r>
          </a:p>
          <a:p>
            <a:r>
              <a:rPr lang="ru-RU" dirty="0"/>
              <a:t>Было</a:t>
            </a:r>
          </a:p>
          <a:p>
            <a:r>
              <a:rPr lang="ru-RU" dirty="0"/>
              <a:t>Стало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0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Мышиный рай.</a:t>
            </a:r>
          </a:p>
          <a:p>
            <a:endParaRPr lang="ru-RU" dirty="0"/>
          </a:p>
          <a:p>
            <a:r>
              <a:rPr lang="ru-RU" dirty="0"/>
              <a:t>Мыши и дофамин.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988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99304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Тюремный эксперимент Филипа Зимбардо (Стэнфорд).</a:t>
            </a:r>
          </a:p>
          <a:p>
            <a:endParaRPr lang="ru-RU" dirty="0"/>
          </a:p>
          <a:p>
            <a:r>
              <a:rPr lang="ru-RU" dirty="0"/>
              <a:t>Эксперимент Стэнли Милгрэма.</a:t>
            </a:r>
          </a:p>
          <a:p>
            <a:endParaRPr lang="ru-RU" dirty="0"/>
          </a:p>
          <a:p>
            <a:r>
              <a:rPr lang="ru-RU" dirty="0"/>
              <a:t>Зефировый тесты.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Мышиный рай.</a:t>
            </a:r>
          </a:p>
          <a:p>
            <a:endParaRPr lang="ru-RU" dirty="0"/>
          </a:p>
          <a:p>
            <a:r>
              <a:rPr lang="ru-RU" dirty="0"/>
              <a:t>Мыши и дофамин.</a:t>
            </a:r>
          </a:p>
          <a:p>
            <a:endParaRPr lang="ru-RU" dirty="0"/>
          </a:p>
          <a:p>
            <a:r>
              <a:rPr lang="ru-RU" dirty="0"/>
              <a:t>Зеркальные нейроны. Эксперимент есть?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652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08602"/>
            <a:ext cx="8761412" cy="1468073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Не важно что человек о себе думает, не важно, каковы его личностные установки и мировозрение, поведение человека определяется ситуацией, в которой он оказался.</a:t>
            </a:r>
          </a:p>
        </p:txBody>
      </p:sp>
    </p:spTree>
    <p:extLst>
      <p:ext uri="{BB962C8B-B14F-4D97-AF65-F5344CB8AC3E}">
        <p14:creationId xmlns:p14="http://schemas.microsoft.com/office/powerpoint/2010/main" val="2783521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92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</a:t>
            </a:r>
            <a:r>
              <a:rPr lang="ru-RU" i="1" dirty="0"/>
              <a:t>(</a:t>
            </a:r>
            <a:r>
              <a:rPr lang="en-US" i="1" dirty="0"/>
              <a:t>classic</a:t>
            </a:r>
            <a:r>
              <a:rPr lang="ru-RU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816990"/>
            <a:ext cx="8761412" cy="2202809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Терпение и труд – все перетрут.</a:t>
            </a:r>
          </a:p>
        </p:txBody>
      </p:sp>
    </p:spTree>
    <p:extLst>
      <p:ext uri="{BB962C8B-B14F-4D97-AF65-F5344CB8AC3E}">
        <p14:creationId xmlns:p14="http://schemas.microsoft.com/office/powerpoint/2010/main" val="3136120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 fontScale="92500"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медленно... Решай быстро.</a:t>
            </a:r>
          </a:p>
          <a:p>
            <a:r>
              <a:rPr lang="ru-RU" dirty="0"/>
              <a:t>Джон Кехо. Подсознание может всё.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Новый и старый.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Подкорковые структуры (определяет направленость психической энергии).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Новый и старый.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6319</TotalTime>
  <Words>1102</Words>
  <Application>Microsoft Office PowerPoint</Application>
  <PresentationFormat>Widescreen</PresentationFormat>
  <Paragraphs>254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Century Gothic</vt:lpstr>
      <vt:lpstr>Century Gothic (Body)</vt:lpstr>
      <vt:lpstr>Wingdings 3</vt:lpstr>
      <vt:lpstr>Ion Boardroom</vt:lpstr>
      <vt:lpstr>Сила Воли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Новый и старый.</vt:lpstr>
      <vt:lpstr>Мозг. Новый и старый.</vt:lpstr>
      <vt:lpstr>Мозг. Новый и старый.</vt:lpstr>
      <vt:lpstr>Тормоз</vt:lpstr>
      <vt:lpstr>Тормоз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Стресс</vt:lpstr>
      <vt:lpstr>Стресс. Вреден ли Стресс?</vt:lpstr>
      <vt:lpstr>Стресс. Полезен ли Стресс?</vt:lpstr>
      <vt:lpstr>Стресс</vt:lpstr>
      <vt:lpstr>Резюме по Стрессу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Охотники за головами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 (classic)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54</cp:revision>
  <dcterms:created xsi:type="dcterms:W3CDTF">2021-01-11T07:37:23Z</dcterms:created>
  <dcterms:modified xsi:type="dcterms:W3CDTF">2021-01-15T16:57:07Z</dcterms:modified>
</cp:coreProperties>
</file>