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47"/>
  </p:notesMasterIdLst>
  <p:sldIdLst>
    <p:sldId id="312" r:id="rId2"/>
    <p:sldId id="320" r:id="rId3"/>
    <p:sldId id="259" r:id="rId4"/>
    <p:sldId id="290" r:id="rId5"/>
    <p:sldId id="288" r:id="rId6"/>
    <p:sldId id="289" r:id="rId7"/>
    <p:sldId id="291" r:id="rId8"/>
    <p:sldId id="292" r:id="rId9"/>
    <p:sldId id="293" r:id="rId10"/>
    <p:sldId id="304" r:id="rId11"/>
    <p:sldId id="305" r:id="rId12"/>
    <p:sldId id="257" r:id="rId13"/>
    <p:sldId id="258" r:id="rId14"/>
    <p:sldId id="297" r:id="rId15"/>
    <p:sldId id="302" r:id="rId16"/>
    <p:sldId id="298" r:id="rId17"/>
    <p:sldId id="299" r:id="rId18"/>
    <p:sldId id="300" r:id="rId19"/>
    <p:sldId id="301" r:id="rId20"/>
    <p:sldId id="260" r:id="rId21"/>
    <p:sldId id="307" r:id="rId22"/>
    <p:sldId id="308" r:id="rId23"/>
    <p:sldId id="309" r:id="rId24"/>
    <p:sldId id="310" r:id="rId25"/>
    <p:sldId id="262" r:id="rId26"/>
    <p:sldId id="263" r:id="rId27"/>
    <p:sldId id="311" r:id="rId28"/>
    <p:sldId id="264" r:id="rId29"/>
    <p:sldId id="303" r:id="rId30"/>
    <p:sldId id="266" r:id="rId31"/>
    <p:sldId id="306" r:id="rId32"/>
    <p:sldId id="281" r:id="rId33"/>
    <p:sldId id="316" r:id="rId34"/>
    <p:sldId id="313" r:id="rId35"/>
    <p:sldId id="314" r:id="rId36"/>
    <p:sldId id="315" r:id="rId37"/>
    <p:sldId id="278" r:id="rId38"/>
    <p:sldId id="321" r:id="rId39"/>
    <p:sldId id="277" r:id="rId40"/>
    <p:sldId id="319" r:id="rId41"/>
    <p:sldId id="317" r:id="rId42"/>
    <p:sldId id="318" r:id="rId43"/>
    <p:sldId id="279" r:id="rId44"/>
    <p:sldId id="280" r:id="rId45"/>
    <p:sldId id="26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491B-4857-468D-949F-A19BC44FA47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69727-53D4-4FE2-844D-79475D82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9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Создать пустой проект через </a:t>
            </a:r>
            <a:r>
              <a:rPr lang="en-US" dirty="0"/>
              <a:t>CLI. </a:t>
            </a:r>
            <a:endParaRPr lang="ru-RU" dirty="0"/>
          </a:p>
          <a:p>
            <a:r>
              <a:rPr lang="ru-RU" dirty="0"/>
              <a:t>Добавить модуль. Сервис. Компаненту. Стили. Роутер.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69727-53D4-4FE2-844D-79475D825E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40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Создать пустой проект через </a:t>
            </a:r>
            <a:r>
              <a:rPr lang="en-US" dirty="0"/>
              <a:t>CLI. </a:t>
            </a:r>
            <a:endParaRPr lang="ru-RU" dirty="0"/>
          </a:p>
          <a:p>
            <a:r>
              <a:rPr lang="ru-RU" dirty="0"/>
              <a:t>Добавить модуль. Сервис. Компаненту. Стили. Роутер.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69727-53D4-4FE2-844D-79475D825E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5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C126FE-A5D8-49C2-9E03-9FF046F08013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6D4FFD6-A63E-41EA-B85C-C38547D9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FE-A5D8-49C2-9E03-9FF046F08013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FFD6-A63E-41EA-B85C-C38547D9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1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FE-A5D8-49C2-9E03-9FF046F08013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FFD6-A63E-41EA-B85C-C38547D9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11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FE-A5D8-49C2-9E03-9FF046F08013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FFD6-A63E-41EA-B85C-C38547D9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49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FE-A5D8-49C2-9E03-9FF046F08013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FFD6-A63E-41EA-B85C-C38547D9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04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FE-A5D8-49C2-9E03-9FF046F08013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FFD6-A63E-41EA-B85C-C38547D9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1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FE-A5D8-49C2-9E03-9FF046F08013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FFD6-A63E-41EA-B85C-C38547D9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88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FE-A5D8-49C2-9E03-9FF046F08013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FFD6-A63E-41EA-B85C-C38547D9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97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FE-A5D8-49C2-9E03-9FF046F08013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FFD6-A63E-41EA-B85C-C38547D9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FE-A5D8-49C2-9E03-9FF046F08013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FFD6-A63E-41EA-B85C-C38547D9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9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FE-A5D8-49C2-9E03-9FF046F08013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FFD6-A63E-41EA-B85C-C38547D9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FE-A5D8-49C2-9E03-9FF046F08013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FFD6-A63E-41EA-B85C-C38547D9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FE-A5D8-49C2-9E03-9FF046F08013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FFD6-A63E-41EA-B85C-C38547D9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FE-A5D8-49C2-9E03-9FF046F08013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FFD6-A63E-41EA-B85C-C38547D9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1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FE-A5D8-49C2-9E03-9FF046F08013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FFD6-A63E-41EA-B85C-C38547D9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FE-A5D8-49C2-9E03-9FF046F08013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FFD6-A63E-41EA-B85C-C38547D9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9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FE-A5D8-49C2-9E03-9FF046F08013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FFD6-A63E-41EA-B85C-C38547D9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0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C126FE-A5D8-49C2-9E03-9FF046F08013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6D4FFD6-A63E-41EA-B85C-C38547D9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8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hat.tv/adv-in-angular/" TargetMode="External"/><Relationship Id="rId7" Type="http://schemas.openxmlformats.org/officeDocument/2006/relationships/hyperlink" Target="https://www.npmjs.com/package/linq-collections" TargetMode="External"/><Relationship Id="rId2" Type="http://schemas.openxmlformats.org/officeDocument/2006/relationships/hyperlink" Target="https://github.com/reinforced/Reinforced.Typing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user/ngconfvideos/videos" TargetMode="External"/><Relationship Id="rId5" Type="http://schemas.openxmlformats.org/officeDocument/2006/relationships/hyperlink" Target="https://www.ng-conf.org/#/" TargetMode="External"/><Relationship Id="rId4" Type="http://schemas.openxmlformats.org/officeDocument/2006/relationships/hyperlink" Target="https://www.youtube.com/AngularAirPodcast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F910-E021-4479-816E-44664F58C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78D61-1A53-4A45-84D5-94F2D3263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21396"/>
            <a:ext cx="8825658" cy="789041"/>
          </a:xfrm>
        </p:spPr>
        <p:txBody>
          <a:bodyPr/>
          <a:lstStyle/>
          <a:p>
            <a:r>
              <a:rPr lang="en-US" sz="4800" dirty="0"/>
              <a:t>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955260"/>
            <a:ext cx="8825658" cy="3683540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Reasons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pros &amp; Cons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Common features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Samples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More about architecture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Samples again</a:t>
            </a:r>
            <a:endParaRPr lang="ru-RU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More features?</a:t>
            </a:r>
          </a:p>
        </p:txBody>
      </p:sp>
    </p:spTree>
    <p:extLst>
      <p:ext uri="{BB962C8B-B14F-4D97-AF65-F5344CB8AC3E}">
        <p14:creationId xmlns:p14="http://schemas.microsoft.com/office/powerpoint/2010/main" val="33446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21396"/>
            <a:ext cx="8825658" cy="789041"/>
          </a:xfrm>
        </p:spPr>
        <p:txBody>
          <a:bodyPr/>
          <a:lstStyle/>
          <a:p>
            <a:r>
              <a:rPr lang="en-US" sz="4800" dirty="0"/>
              <a:t>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955260"/>
            <a:ext cx="8825658" cy="3683540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Reasons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pros &amp; Cons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Common features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Samples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More about architecture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Samples again</a:t>
            </a:r>
            <a:endParaRPr lang="ru-RU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More features?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8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4400" dirty="0"/>
            </a:br>
            <a:r>
              <a:rPr lang="en-US" sz="4400" dirty="0"/>
              <a:t>Reasons</a:t>
            </a:r>
            <a:br>
              <a:rPr lang="en-US" sz="4400" dirty="0"/>
            </a:br>
            <a:r>
              <a:rPr lang="en-US" sz="3200" dirty="0">
                <a:solidFill>
                  <a:srgbClr val="ACD433"/>
                </a:solidFill>
              </a:rPr>
              <a:t>Why should I know front-end?</a:t>
            </a:r>
          </a:p>
        </p:txBody>
      </p:sp>
    </p:spTree>
    <p:extLst>
      <p:ext uri="{BB962C8B-B14F-4D97-AF65-F5344CB8AC3E}">
        <p14:creationId xmlns:p14="http://schemas.microsoft.com/office/powerpoint/2010/main" val="90704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Pros and cons?</a:t>
            </a:r>
          </a:p>
        </p:txBody>
      </p:sp>
    </p:spTree>
    <p:extLst>
      <p:ext uri="{BB962C8B-B14F-4D97-AF65-F5344CB8AC3E}">
        <p14:creationId xmlns:p14="http://schemas.microsoft.com/office/powerpoint/2010/main" val="372043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21396"/>
            <a:ext cx="8825658" cy="789041"/>
          </a:xfrm>
        </p:spPr>
        <p:txBody>
          <a:bodyPr/>
          <a:lstStyle/>
          <a:p>
            <a:r>
              <a:rPr lang="en-US" sz="4400" dirty="0"/>
              <a:t>Pros :</a:t>
            </a:r>
          </a:p>
        </p:txBody>
      </p:sp>
    </p:spTree>
    <p:extLst>
      <p:ext uri="{BB962C8B-B14F-4D97-AF65-F5344CB8AC3E}">
        <p14:creationId xmlns:p14="http://schemas.microsoft.com/office/powerpoint/2010/main" val="413264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21396"/>
            <a:ext cx="8825658" cy="789041"/>
          </a:xfrm>
        </p:spPr>
        <p:txBody>
          <a:bodyPr/>
          <a:lstStyle/>
          <a:p>
            <a:r>
              <a:rPr lang="en-US" sz="4400" dirty="0"/>
              <a:t>Pros 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955260"/>
            <a:ext cx="8825658" cy="3683540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You grow up</a:t>
            </a:r>
          </a:p>
        </p:txBody>
      </p:sp>
    </p:spTree>
    <p:extLst>
      <p:ext uri="{BB962C8B-B14F-4D97-AF65-F5344CB8AC3E}">
        <p14:creationId xmlns:p14="http://schemas.microsoft.com/office/powerpoint/2010/main" val="2977281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21396"/>
            <a:ext cx="8825658" cy="789041"/>
          </a:xfrm>
        </p:spPr>
        <p:txBody>
          <a:bodyPr/>
          <a:lstStyle/>
          <a:p>
            <a:r>
              <a:rPr lang="en-US" sz="4400" dirty="0"/>
              <a:t>Pros 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955260"/>
            <a:ext cx="8825658" cy="3683540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You grow up</a:t>
            </a:r>
          </a:p>
          <a:p>
            <a:pPr marL="342900" indent="-342900">
              <a:buAutoNum type="arabicParenR"/>
            </a:pPr>
            <a:r>
              <a:rPr lang="en-US" dirty="0"/>
              <a:t>You understand your colleagues better</a:t>
            </a:r>
          </a:p>
        </p:txBody>
      </p:sp>
    </p:spTree>
    <p:extLst>
      <p:ext uri="{BB962C8B-B14F-4D97-AF65-F5344CB8AC3E}">
        <p14:creationId xmlns:p14="http://schemas.microsoft.com/office/powerpoint/2010/main" val="356917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21396"/>
            <a:ext cx="8825658" cy="789041"/>
          </a:xfrm>
        </p:spPr>
        <p:txBody>
          <a:bodyPr/>
          <a:lstStyle/>
          <a:p>
            <a:r>
              <a:rPr lang="en-US" sz="4400" dirty="0"/>
              <a:t>Pros 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955260"/>
            <a:ext cx="8825658" cy="3683540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You grow up</a:t>
            </a:r>
          </a:p>
          <a:p>
            <a:pPr marL="342900" indent="-342900">
              <a:buAutoNum type="arabicParenR"/>
            </a:pPr>
            <a:r>
              <a:rPr lang="en-US" dirty="0"/>
              <a:t>You understand your colleagues better</a:t>
            </a:r>
          </a:p>
          <a:p>
            <a:pPr marL="342900" indent="-342900">
              <a:buAutoNum type="arabicParenR"/>
            </a:pPr>
            <a:r>
              <a:rPr lang="en-US" dirty="0"/>
              <a:t>You are more flexible</a:t>
            </a:r>
          </a:p>
        </p:txBody>
      </p:sp>
    </p:spTree>
    <p:extLst>
      <p:ext uri="{BB962C8B-B14F-4D97-AF65-F5344CB8AC3E}">
        <p14:creationId xmlns:p14="http://schemas.microsoft.com/office/powerpoint/2010/main" val="3357231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21396"/>
            <a:ext cx="8825658" cy="789041"/>
          </a:xfrm>
        </p:spPr>
        <p:txBody>
          <a:bodyPr/>
          <a:lstStyle/>
          <a:p>
            <a:r>
              <a:rPr lang="en-US" sz="4400" dirty="0"/>
              <a:t>Pros 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955260"/>
            <a:ext cx="8825658" cy="3683540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You grow up</a:t>
            </a:r>
          </a:p>
          <a:p>
            <a:pPr marL="342900" indent="-342900">
              <a:buAutoNum type="arabicParenR"/>
            </a:pPr>
            <a:r>
              <a:rPr lang="en-US" dirty="0"/>
              <a:t>You understand your colleagues better</a:t>
            </a:r>
          </a:p>
          <a:p>
            <a:pPr marL="342900" indent="-342900">
              <a:buAutoNum type="arabicParenR"/>
            </a:pPr>
            <a:r>
              <a:rPr lang="en-US" dirty="0"/>
              <a:t>You are more flexible</a:t>
            </a:r>
          </a:p>
          <a:p>
            <a:pPr marL="342900" indent="-342900">
              <a:buAutoNum type="arabicParenR"/>
            </a:pPr>
            <a:r>
              <a:rPr lang="en-US" dirty="0"/>
              <a:t>You  are more independent</a:t>
            </a:r>
          </a:p>
        </p:txBody>
      </p:sp>
    </p:spTree>
    <p:extLst>
      <p:ext uri="{BB962C8B-B14F-4D97-AF65-F5344CB8AC3E}">
        <p14:creationId xmlns:p14="http://schemas.microsoft.com/office/powerpoint/2010/main" val="3414022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21396"/>
            <a:ext cx="8825658" cy="789041"/>
          </a:xfrm>
        </p:spPr>
        <p:txBody>
          <a:bodyPr/>
          <a:lstStyle/>
          <a:p>
            <a:r>
              <a:rPr lang="en-US" sz="4400" dirty="0"/>
              <a:t>Pros 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955260"/>
            <a:ext cx="8825658" cy="3683540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You grow up</a:t>
            </a:r>
          </a:p>
          <a:p>
            <a:pPr marL="342900" indent="-342900">
              <a:buAutoNum type="arabicParenR"/>
            </a:pPr>
            <a:r>
              <a:rPr lang="en-US" dirty="0"/>
              <a:t>You understand your colleagues better</a:t>
            </a:r>
          </a:p>
          <a:p>
            <a:pPr marL="342900" indent="-342900">
              <a:buAutoNum type="arabicParenR"/>
            </a:pPr>
            <a:r>
              <a:rPr lang="en-US" dirty="0"/>
              <a:t>You are more flexible</a:t>
            </a:r>
          </a:p>
          <a:p>
            <a:pPr marL="342900" indent="-342900">
              <a:buAutoNum type="arabicParenR"/>
            </a:pPr>
            <a:r>
              <a:rPr lang="en-US" dirty="0"/>
              <a:t>You  are more independent</a:t>
            </a:r>
          </a:p>
          <a:p>
            <a:pPr marL="342900" indent="-342900">
              <a:buAutoNum type="arabicParenR"/>
            </a:pPr>
            <a:r>
              <a:rPr lang="en-US" dirty="0"/>
              <a:t>You understand whole development process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F910-E021-4479-816E-44664F58C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78D61-1A53-4A45-84D5-94F2D3263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913026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1671"/>
            <a:ext cx="8825658" cy="750127"/>
          </a:xfrm>
        </p:spPr>
        <p:txBody>
          <a:bodyPr/>
          <a:lstStyle/>
          <a:p>
            <a:r>
              <a:rPr lang="en-US" sz="4400" dirty="0"/>
              <a:t>Cons 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70437"/>
            <a:ext cx="8825658" cy="3946187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Specialists always be better</a:t>
            </a:r>
          </a:p>
        </p:txBody>
      </p:sp>
    </p:spTree>
    <p:extLst>
      <p:ext uri="{BB962C8B-B14F-4D97-AF65-F5344CB8AC3E}">
        <p14:creationId xmlns:p14="http://schemas.microsoft.com/office/powerpoint/2010/main" val="221180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1671"/>
            <a:ext cx="8825658" cy="750127"/>
          </a:xfrm>
        </p:spPr>
        <p:txBody>
          <a:bodyPr/>
          <a:lstStyle/>
          <a:p>
            <a:r>
              <a:rPr lang="en-US" sz="4400" dirty="0"/>
              <a:t>Cons 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70437"/>
            <a:ext cx="8825658" cy="3946187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Specialists always be better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More time to study of TECHNOLOGY (front/back)</a:t>
            </a:r>
          </a:p>
        </p:txBody>
      </p:sp>
    </p:spTree>
    <p:extLst>
      <p:ext uri="{BB962C8B-B14F-4D97-AF65-F5344CB8AC3E}">
        <p14:creationId xmlns:p14="http://schemas.microsoft.com/office/powerpoint/2010/main" val="1953591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1671"/>
            <a:ext cx="8825658" cy="750127"/>
          </a:xfrm>
        </p:spPr>
        <p:txBody>
          <a:bodyPr/>
          <a:lstStyle/>
          <a:p>
            <a:r>
              <a:rPr lang="en-US" sz="4400" dirty="0"/>
              <a:t>Problematics</a:t>
            </a:r>
          </a:p>
        </p:txBody>
      </p:sp>
    </p:spTree>
    <p:extLst>
      <p:ext uri="{BB962C8B-B14F-4D97-AF65-F5344CB8AC3E}">
        <p14:creationId xmlns:p14="http://schemas.microsoft.com/office/powerpoint/2010/main" val="1936997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1671"/>
            <a:ext cx="8825658" cy="750127"/>
          </a:xfrm>
        </p:spPr>
        <p:txBody>
          <a:bodyPr/>
          <a:lstStyle/>
          <a:p>
            <a:r>
              <a:rPr lang="en-US" sz="4400" dirty="0"/>
              <a:t>Problematics 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1770437"/>
            <a:ext cx="9624805" cy="3946187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NO UNDERSTANDING OF THE PRINCIPLES like dry, kiss, s(</a:t>
            </a:r>
            <a:r>
              <a:rPr lang="en-US" sz="1200" dirty="0"/>
              <a:t>OLID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7754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1671"/>
            <a:ext cx="8825658" cy="750127"/>
          </a:xfrm>
        </p:spPr>
        <p:txBody>
          <a:bodyPr/>
          <a:lstStyle/>
          <a:p>
            <a:r>
              <a:rPr lang="en-US" sz="4400" dirty="0"/>
              <a:t>Problematics 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1770437"/>
            <a:ext cx="9624805" cy="3946187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NO UNDERSTANDING OF THE PRINCIPLES like dry, kiss, s(</a:t>
            </a:r>
            <a:r>
              <a:rPr lang="en-US" sz="1200" dirty="0"/>
              <a:t>OLID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1935066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1671"/>
            <a:ext cx="8825658" cy="750127"/>
          </a:xfrm>
        </p:spPr>
        <p:txBody>
          <a:bodyPr/>
          <a:lstStyle/>
          <a:p>
            <a:r>
              <a:rPr lang="en-US" sz="4400" dirty="0"/>
              <a:t>Problematics 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1770437"/>
            <a:ext cx="9624805" cy="3946187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NO UNDERSTANDING OF THE PRINCIPLES like dry, kiss, s(</a:t>
            </a:r>
            <a:r>
              <a:rPr lang="en-US" sz="1200" dirty="0"/>
              <a:t>OLID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PROJECT STRUCTURE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BACKEND DEVELOPER it is DIFFICULT to understand what's going on</a:t>
            </a:r>
            <a:r>
              <a:rPr lang="ru-RU" dirty="0"/>
              <a:t> </a:t>
            </a: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265040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1671"/>
            <a:ext cx="8825658" cy="750127"/>
          </a:xfrm>
        </p:spPr>
        <p:txBody>
          <a:bodyPr/>
          <a:lstStyle/>
          <a:p>
            <a:r>
              <a:rPr lang="en-US" sz="4400" dirty="0"/>
              <a:t>Architecture in Angular2</a:t>
            </a:r>
          </a:p>
        </p:txBody>
      </p:sp>
    </p:spTree>
    <p:extLst>
      <p:ext uri="{BB962C8B-B14F-4D97-AF65-F5344CB8AC3E}">
        <p14:creationId xmlns:p14="http://schemas.microsoft.com/office/powerpoint/2010/main" val="3079995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1671"/>
            <a:ext cx="8825658" cy="750127"/>
          </a:xfrm>
        </p:spPr>
        <p:txBody>
          <a:bodyPr/>
          <a:lstStyle/>
          <a:p>
            <a:r>
              <a:rPr lang="en-US" sz="4400" dirty="0"/>
              <a:t>Architecture in Angular2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70437"/>
            <a:ext cx="8825658" cy="3946187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Modules</a:t>
            </a:r>
          </a:p>
          <a:p>
            <a:pPr marL="342900" indent="-342900">
              <a:buAutoNum type="arabicParenR"/>
            </a:pPr>
            <a:r>
              <a:rPr lang="en-US" dirty="0"/>
              <a:t>Services</a:t>
            </a:r>
          </a:p>
          <a:p>
            <a:pPr marL="342900" indent="-342900">
              <a:buAutoNum type="arabicParenR"/>
            </a:pPr>
            <a:r>
              <a:rPr lang="en-US" dirty="0"/>
              <a:t>Components</a:t>
            </a:r>
          </a:p>
          <a:p>
            <a:pPr marL="342900" indent="-342900">
              <a:buAutoNum type="arabicParenR"/>
            </a:pPr>
            <a:r>
              <a:rPr lang="en-US" dirty="0"/>
              <a:t>Templates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47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1671"/>
            <a:ext cx="8825658" cy="750127"/>
          </a:xfrm>
        </p:spPr>
        <p:txBody>
          <a:bodyPr/>
          <a:lstStyle/>
          <a:p>
            <a:r>
              <a:rPr lang="en-US" sz="4400" dirty="0"/>
              <a:t>Common features 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70437"/>
            <a:ext cx="8825658" cy="3946187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AutoNum type="arabicParenR"/>
            </a:pPr>
            <a:r>
              <a:rPr lang="en-US" dirty="0"/>
              <a:t>Di</a:t>
            </a:r>
          </a:p>
          <a:p>
            <a:pPr marL="342900" indent="-342900">
              <a:buAutoNum type="arabicParenR"/>
            </a:pPr>
            <a:r>
              <a:rPr lang="en-US" dirty="0"/>
              <a:t>Pipes</a:t>
            </a:r>
          </a:p>
          <a:p>
            <a:pPr marL="342900" indent="-342900">
              <a:buAutoNum type="arabicParenR"/>
            </a:pPr>
            <a:r>
              <a:rPr lang="en-US" dirty="0"/>
              <a:t>Directives</a:t>
            </a:r>
          </a:p>
          <a:p>
            <a:pPr marL="342900" indent="-342900">
              <a:buFont typeface="Wingdings 3" charset="2"/>
              <a:buAutoNum type="arabicParenR"/>
            </a:pPr>
            <a:r>
              <a:rPr lang="en-US" dirty="0"/>
              <a:t>Shadow </a:t>
            </a:r>
            <a:r>
              <a:rPr lang="en-US" dirty="0" err="1"/>
              <a:t>dom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Bindings</a:t>
            </a:r>
          </a:p>
          <a:p>
            <a:pPr marL="342900" indent="-342900">
              <a:buFont typeface="Wingdings 3" charset="2"/>
              <a:buAutoNum type="arabicParenR"/>
            </a:pPr>
            <a:r>
              <a:rPr lang="en-US" dirty="0"/>
              <a:t>Change detection strategy</a:t>
            </a:r>
          </a:p>
          <a:p>
            <a:pPr marL="342900" indent="-342900">
              <a:buAutoNum type="arabicParenR"/>
            </a:pPr>
            <a:r>
              <a:rPr lang="en-US" dirty="0"/>
              <a:t>Forms</a:t>
            </a:r>
          </a:p>
          <a:p>
            <a:pPr marL="342900" indent="-342900">
              <a:buAutoNum type="arabicParenR"/>
            </a:pPr>
            <a:r>
              <a:rPr lang="en-US" dirty="0"/>
              <a:t>Lazy loading</a:t>
            </a:r>
          </a:p>
          <a:p>
            <a:pPr marL="342900" indent="-342900">
              <a:buAutoNum type="arabicParenR"/>
            </a:pPr>
            <a:r>
              <a:rPr lang="en-US" dirty="0"/>
              <a:t>Service worker</a:t>
            </a:r>
          </a:p>
          <a:p>
            <a:pPr marL="342900" indent="-342900">
              <a:buAutoNum type="arabicParenR"/>
            </a:pPr>
            <a:r>
              <a:rPr lang="en-US" dirty="0"/>
              <a:t>SSR</a:t>
            </a:r>
          </a:p>
          <a:p>
            <a:pPr marL="342900" indent="-342900">
              <a:buAutoNum type="arabicParenR"/>
            </a:pPr>
            <a:r>
              <a:rPr lang="en-US" dirty="0"/>
              <a:t>Ivy</a:t>
            </a:r>
          </a:p>
          <a:p>
            <a:pPr marL="342900" indent="-342900">
              <a:buAutoNum type="arabicParenR"/>
            </a:pPr>
            <a:r>
              <a:rPr lang="en-US" dirty="0"/>
              <a:t>AOT</a:t>
            </a:r>
          </a:p>
          <a:p>
            <a:pPr marL="342900" indent="-342900">
              <a:buAutoNum type="arabicParenR"/>
            </a:pPr>
            <a:r>
              <a:rPr lang="en-US" dirty="0" err="1"/>
              <a:t>pwa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75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Angular2 &lt;3 .NET Core </a:t>
            </a:r>
          </a:p>
        </p:txBody>
      </p:sp>
    </p:spTree>
    <p:extLst>
      <p:ext uri="{BB962C8B-B14F-4D97-AF65-F5344CB8AC3E}">
        <p14:creationId xmlns:p14="http://schemas.microsoft.com/office/powerpoint/2010/main" val="986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21396"/>
            <a:ext cx="8825658" cy="789041"/>
          </a:xfrm>
        </p:spPr>
        <p:txBody>
          <a:bodyPr/>
          <a:lstStyle/>
          <a:p>
            <a:r>
              <a:rPr lang="en-US" sz="4800" dirty="0"/>
              <a:t>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955260"/>
            <a:ext cx="8825658" cy="368354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19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894" y="2800713"/>
            <a:ext cx="8825658" cy="750127"/>
          </a:xfrm>
        </p:spPr>
        <p:txBody>
          <a:bodyPr/>
          <a:lstStyle/>
          <a:p>
            <a:pPr algn="ctr"/>
            <a:r>
              <a:rPr lang="en-US" sz="4400" dirty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2635362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894" y="2800713"/>
            <a:ext cx="8825658" cy="750127"/>
          </a:xfrm>
        </p:spPr>
        <p:txBody>
          <a:bodyPr/>
          <a:lstStyle/>
          <a:p>
            <a:pPr algn="ctr"/>
            <a:r>
              <a:rPr lang="en-US" sz="4400" dirty="0"/>
              <a:t>BUT</a:t>
            </a:r>
          </a:p>
        </p:txBody>
      </p:sp>
    </p:spTree>
    <p:extLst>
      <p:ext uri="{BB962C8B-B14F-4D97-AF65-F5344CB8AC3E}">
        <p14:creationId xmlns:p14="http://schemas.microsoft.com/office/powerpoint/2010/main" val="2180106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1671"/>
            <a:ext cx="8825658" cy="750127"/>
          </a:xfrm>
        </p:spPr>
        <p:txBody>
          <a:bodyPr/>
          <a:lstStyle/>
          <a:p>
            <a:r>
              <a:rPr lang="en-US" sz="4400" dirty="0"/>
              <a:t>What if?</a:t>
            </a:r>
          </a:p>
        </p:txBody>
      </p:sp>
    </p:spTree>
    <p:extLst>
      <p:ext uri="{BB962C8B-B14F-4D97-AF65-F5344CB8AC3E}">
        <p14:creationId xmlns:p14="http://schemas.microsoft.com/office/powerpoint/2010/main" val="4088283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1671"/>
            <a:ext cx="8825658" cy="750127"/>
          </a:xfrm>
        </p:spPr>
        <p:txBody>
          <a:bodyPr/>
          <a:lstStyle/>
          <a:p>
            <a:r>
              <a:rPr lang="en-US" sz="4400" dirty="0"/>
              <a:t>What if?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70437"/>
            <a:ext cx="8825658" cy="3946187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Make an architecture in which any backend developer will be able to orient on the frontend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00707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1671"/>
            <a:ext cx="8825658" cy="750127"/>
          </a:xfrm>
        </p:spPr>
        <p:txBody>
          <a:bodyPr/>
          <a:lstStyle/>
          <a:p>
            <a:r>
              <a:rPr lang="en-US" sz="4400" dirty="0"/>
              <a:t>What if?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70437"/>
            <a:ext cx="8825658" cy="3946187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Make an architecture in which any backend developer will be able to orient on the frontend application.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Add</a:t>
            </a:r>
            <a:r>
              <a:rPr lang="ru-RU" dirty="0"/>
              <a:t> </a:t>
            </a:r>
            <a:r>
              <a:rPr lang="en-US" dirty="0"/>
              <a:t>(MVC</a:t>
            </a:r>
            <a:r>
              <a:rPr lang="en-US" sz="1400" dirty="0"/>
              <a:t>(p)</a:t>
            </a:r>
            <a:r>
              <a:rPr lang="en-US" dirty="0"/>
              <a:t>) pattern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15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1671"/>
            <a:ext cx="8825658" cy="750127"/>
          </a:xfrm>
        </p:spPr>
        <p:txBody>
          <a:bodyPr/>
          <a:lstStyle/>
          <a:p>
            <a:r>
              <a:rPr lang="en-US" sz="4400" dirty="0"/>
              <a:t>What if?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70437"/>
            <a:ext cx="8825658" cy="3946187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Make an architecture in which any backend developer will be able to orient on the frontend application.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Add</a:t>
            </a:r>
            <a:r>
              <a:rPr lang="ru-RU" dirty="0"/>
              <a:t> </a:t>
            </a:r>
            <a:r>
              <a:rPr lang="en-US" dirty="0"/>
              <a:t>(MVC</a:t>
            </a:r>
            <a:r>
              <a:rPr lang="en-US" sz="1400" dirty="0"/>
              <a:t>(p)</a:t>
            </a:r>
            <a:r>
              <a:rPr lang="en-US" dirty="0"/>
              <a:t>) pattern</a:t>
            </a:r>
            <a:r>
              <a:rPr lang="ru-RU" dirty="0"/>
              <a:t>.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Add generation of Typescripts models from </a:t>
            </a:r>
            <a:r>
              <a:rPr lang="en-US" dirty="0" err="1"/>
              <a:t>c#</a:t>
            </a:r>
            <a:r>
              <a:rPr lang="en-US" dirty="0"/>
              <a:t> View Models? </a:t>
            </a:r>
          </a:p>
        </p:txBody>
      </p:sp>
    </p:spTree>
    <p:extLst>
      <p:ext uri="{BB962C8B-B14F-4D97-AF65-F5344CB8AC3E}">
        <p14:creationId xmlns:p14="http://schemas.microsoft.com/office/powerpoint/2010/main" val="2501985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1671"/>
            <a:ext cx="8825658" cy="750127"/>
          </a:xfrm>
        </p:spPr>
        <p:txBody>
          <a:bodyPr/>
          <a:lstStyle/>
          <a:p>
            <a:r>
              <a:rPr lang="en-US" sz="4400" dirty="0"/>
              <a:t>What if?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70437"/>
            <a:ext cx="8825658" cy="3946187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Make an architecture in which any backend developer will be able to orient on the frontend application.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Add</a:t>
            </a:r>
            <a:r>
              <a:rPr lang="ru-RU" dirty="0"/>
              <a:t> </a:t>
            </a:r>
            <a:r>
              <a:rPr lang="en-US" dirty="0"/>
              <a:t>(MVC</a:t>
            </a:r>
            <a:r>
              <a:rPr lang="en-US" sz="1400" dirty="0"/>
              <a:t>(p)</a:t>
            </a:r>
            <a:r>
              <a:rPr lang="en-US" dirty="0"/>
              <a:t>) pattern</a:t>
            </a:r>
            <a:r>
              <a:rPr lang="ru-RU" dirty="0"/>
              <a:t>.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Add generation of Typescripts models from </a:t>
            </a:r>
            <a:r>
              <a:rPr lang="en-US" dirty="0" err="1"/>
              <a:t>c#</a:t>
            </a:r>
            <a:r>
              <a:rPr lang="en-US" dirty="0"/>
              <a:t> View Models?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add </a:t>
            </a:r>
            <a:r>
              <a:rPr lang="en-US" dirty="0" err="1"/>
              <a:t>linq</a:t>
            </a:r>
            <a:r>
              <a:rPr lang="en-US" dirty="0"/>
              <a:t> to project?</a:t>
            </a:r>
          </a:p>
        </p:txBody>
      </p:sp>
    </p:spTree>
    <p:extLst>
      <p:ext uri="{BB962C8B-B14F-4D97-AF65-F5344CB8AC3E}">
        <p14:creationId xmlns:p14="http://schemas.microsoft.com/office/powerpoint/2010/main" val="584824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1671"/>
            <a:ext cx="8825658" cy="750127"/>
          </a:xfrm>
        </p:spPr>
        <p:txBody>
          <a:bodyPr/>
          <a:lstStyle/>
          <a:p>
            <a:r>
              <a:rPr lang="en-US" sz="4400" dirty="0"/>
              <a:t>What bad?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0FD89-6D38-4464-98D0-9782418CD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05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1671"/>
            <a:ext cx="8825658" cy="750127"/>
          </a:xfrm>
        </p:spPr>
        <p:txBody>
          <a:bodyPr/>
          <a:lstStyle/>
          <a:p>
            <a:r>
              <a:rPr lang="en-US" sz="4400" dirty="0"/>
              <a:t>What bad?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70437"/>
            <a:ext cx="8825658" cy="394618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you will be hated by front end developers</a:t>
            </a:r>
            <a:endParaRPr lang="ru-RU" dirty="0"/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you will be hated by front end developers</a:t>
            </a:r>
            <a:endParaRPr lang="ru-RU" sz="1600" dirty="0"/>
          </a:p>
          <a:p>
            <a:pPr marL="342900" indent="-342900">
              <a:buFont typeface="+mj-lt"/>
              <a:buAutoNum type="arabicParenR"/>
            </a:pPr>
            <a:r>
              <a:rPr lang="en-US" sz="1400" dirty="0"/>
              <a:t>you will be hated by front end developers</a:t>
            </a:r>
            <a:endParaRPr lang="ru-RU" sz="1400" dirty="0"/>
          </a:p>
          <a:p>
            <a:pPr marL="342900" indent="-342900">
              <a:buFont typeface="+mj-lt"/>
              <a:buAutoNum type="arabicParenR"/>
            </a:pPr>
            <a:r>
              <a:rPr lang="en-US" sz="1200" dirty="0"/>
              <a:t>you will be hated by front end developers</a:t>
            </a:r>
            <a:endParaRPr lang="ru-RU" sz="1200" dirty="0"/>
          </a:p>
          <a:p>
            <a:pPr marL="342900" indent="-342900">
              <a:buFont typeface="+mj-lt"/>
              <a:buAutoNum type="arabicParenR"/>
            </a:pPr>
            <a:r>
              <a:rPr lang="en-US" sz="1100" dirty="0"/>
              <a:t>you will be hated by front end developers</a:t>
            </a:r>
            <a:endParaRPr lang="ru-RU" sz="1100" dirty="0"/>
          </a:p>
          <a:p>
            <a:pPr marL="342900" indent="-342900">
              <a:buFont typeface="+mj-lt"/>
              <a:buAutoNum type="arabicParenR"/>
            </a:pPr>
            <a:r>
              <a:rPr lang="en-US" sz="1050" dirty="0"/>
              <a:t>you will be hated by front end developers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000" dirty="0"/>
              <a:t>you will be hated by front end developers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900" dirty="0"/>
              <a:t>you will be hated by front end developers</a:t>
            </a:r>
            <a:endParaRPr lang="ru-RU" sz="900" dirty="0"/>
          </a:p>
          <a:p>
            <a:pPr marL="342900" indent="-342900">
              <a:buFont typeface="+mj-lt"/>
              <a:buAutoNum type="arabicParenR"/>
            </a:pPr>
            <a:r>
              <a:rPr lang="en-US" sz="800" dirty="0"/>
              <a:t>you will be hated by front end developers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700" dirty="0"/>
              <a:t>you will be hated by front end developers</a:t>
            </a:r>
            <a:endParaRPr lang="ru-RU" sz="700" dirty="0"/>
          </a:p>
          <a:p>
            <a:pPr marL="342900" indent="-342900">
              <a:buFont typeface="+mj-lt"/>
              <a:buAutoNum type="arabicParenR"/>
            </a:pPr>
            <a:r>
              <a:rPr lang="en-US" sz="600" dirty="0"/>
              <a:t>you will be hated by front end developers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500" dirty="0"/>
              <a:t>you will be hated by front end developers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00" dirty="0"/>
              <a:t>you will be hated by front end developers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00" dirty="0"/>
              <a:t>you will be hated by front end developers</a:t>
            </a:r>
          </a:p>
          <a:p>
            <a:pPr marL="342900" indent="-342900">
              <a:buFont typeface="+mj-lt"/>
              <a:buAutoNum type="arabicParenR"/>
            </a:pPr>
            <a:endParaRPr lang="en-US" sz="1100" dirty="0"/>
          </a:p>
          <a:p>
            <a:pPr marL="342900" indent="-342900">
              <a:buFont typeface="+mj-lt"/>
              <a:buAutoNum type="arabicParenR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2287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1671"/>
            <a:ext cx="8825658" cy="750127"/>
          </a:xfrm>
        </p:spPr>
        <p:txBody>
          <a:bodyPr/>
          <a:lstStyle/>
          <a:p>
            <a:r>
              <a:rPr lang="en-US" sz="4400" dirty="0"/>
              <a:t>What good?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70437"/>
            <a:ext cx="8825658" cy="3946187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9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21396"/>
            <a:ext cx="8825658" cy="789041"/>
          </a:xfrm>
        </p:spPr>
        <p:txBody>
          <a:bodyPr/>
          <a:lstStyle/>
          <a:p>
            <a:r>
              <a:rPr lang="en-US" sz="4800" dirty="0"/>
              <a:t>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955260"/>
            <a:ext cx="8825658" cy="3683540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reasons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09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1671"/>
            <a:ext cx="8825658" cy="750127"/>
          </a:xfrm>
        </p:spPr>
        <p:txBody>
          <a:bodyPr/>
          <a:lstStyle/>
          <a:p>
            <a:r>
              <a:rPr lang="en-US" sz="4400" dirty="0"/>
              <a:t>What good?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70437"/>
            <a:ext cx="8825658" cy="3946187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it's easier for you to switch between projects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83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1671"/>
            <a:ext cx="8825658" cy="750127"/>
          </a:xfrm>
        </p:spPr>
        <p:txBody>
          <a:bodyPr/>
          <a:lstStyle/>
          <a:p>
            <a:r>
              <a:rPr lang="en-US" sz="4400" dirty="0"/>
              <a:t>What good?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70437"/>
            <a:ext cx="8825658" cy="3946187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it's easier for you to switch between projects</a:t>
            </a:r>
            <a:endParaRPr lang="ru-RU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for back end developer easier to understand the front project</a:t>
            </a:r>
          </a:p>
        </p:txBody>
      </p:sp>
    </p:spTree>
    <p:extLst>
      <p:ext uri="{BB962C8B-B14F-4D97-AF65-F5344CB8AC3E}">
        <p14:creationId xmlns:p14="http://schemas.microsoft.com/office/powerpoint/2010/main" val="344459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1671"/>
            <a:ext cx="8825658" cy="750127"/>
          </a:xfrm>
        </p:spPr>
        <p:txBody>
          <a:bodyPr/>
          <a:lstStyle/>
          <a:p>
            <a:r>
              <a:rPr lang="en-US" sz="4400" dirty="0"/>
              <a:t>What good?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70437"/>
            <a:ext cx="8825658" cy="3946187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it's easier for you to switch between projects</a:t>
            </a:r>
            <a:endParaRPr lang="ru-RU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for back end developer easier to understand the front project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it's just funny</a:t>
            </a:r>
          </a:p>
        </p:txBody>
      </p:sp>
    </p:spTree>
    <p:extLst>
      <p:ext uri="{BB962C8B-B14F-4D97-AF65-F5344CB8AC3E}">
        <p14:creationId xmlns:p14="http://schemas.microsoft.com/office/powerpoint/2010/main" val="2687058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1671"/>
            <a:ext cx="8825658" cy="750127"/>
          </a:xfrm>
        </p:spPr>
        <p:txBody>
          <a:bodyPr/>
          <a:lstStyle/>
          <a:p>
            <a:r>
              <a:rPr lang="en-US" sz="4400" dirty="0"/>
              <a:t>Useful resources 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70437"/>
            <a:ext cx="8825658" cy="394618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Generate </a:t>
            </a:r>
            <a:r>
              <a:rPr lang="en-US" b="1" dirty="0" err="1"/>
              <a:t>ts</a:t>
            </a:r>
            <a:r>
              <a:rPr lang="en-US" b="1" dirty="0"/>
              <a:t> :</a:t>
            </a:r>
            <a:endParaRPr lang="en-US" dirty="0"/>
          </a:p>
          <a:p>
            <a:r>
              <a:rPr lang="en-US" dirty="0">
                <a:hlinkClick r:id="rId2"/>
              </a:rPr>
              <a:t>https://github.com/reinforced/Reinforced.Typings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dirty="0"/>
              <a:t>Audio podcasts </a:t>
            </a:r>
            <a:r>
              <a:rPr lang="ru-RU" b="1" dirty="0"/>
              <a:t>:</a:t>
            </a:r>
            <a:endParaRPr lang="ru-RU" dirty="0"/>
          </a:p>
          <a:p>
            <a:r>
              <a:rPr lang="en-US" dirty="0">
                <a:hlinkClick r:id="rId3"/>
              </a:rPr>
              <a:t>https://devchat.tv/adv-in-angular/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dirty="0"/>
              <a:t>Video podcasts</a:t>
            </a:r>
            <a:r>
              <a:rPr lang="ru-RU" b="1" dirty="0"/>
              <a:t> :</a:t>
            </a:r>
            <a:endParaRPr lang="ru-RU" dirty="0"/>
          </a:p>
          <a:p>
            <a:r>
              <a:rPr lang="en-US" dirty="0">
                <a:hlinkClick r:id="rId4"/>
              </a:rPr>
              <a:t>https://www.youtube.com/AngularAirPodcast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dirty="0"/>
              <a:t>Conf’s </a:t>
            </a:r>
            <a:r>
              <a:rPr lang="ru-RU" b="1" dirty="0"/>
              <a:t>:</a:t>
            </a:r>
            <a:endParaRPr lang="ru-RU" dirty="0"/>
          </a:p>
          <a:p>
            <a:r>
              <a:rPr lang="en-US" dirty="0">
                <a:hlinkClick r:id="rId5"/>
              </a:rPr>
              <a:t>https://www.ng-conf.org/#/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https://www.youtube.com/user/ngconfvideos/videos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dirty="0" err="1"/>
              <a:t>Linq</a:t>
            </a:r>
            <a:r>
              <a:rPr lang="ru-RU" b="1" dirty="0"/>
              <a:t>:</a:t>
            </a:r>
            <a:endParaRPr lang="en-US" dirty="0"/>
          </a:p>
          <a:p>
            <a:r>
              <a:rPr lang="en-US" dirty="0">
                <a:hlinkClick r:id="rId7"/>
              </a:rPr>
              <a:t>https://www.npmjs.com/package/linq-collections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16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468" y="3585905"/>
            <a:ext cx="8825658" cy="750127"/>
          </a:xfrm>
        </p:spPr>
        <p:txBody>
          <a:bodyPr/>
          <a:lstStyle/>
          <a:p>
            <a:pPr algn="ctr"/>
            <a:r>
              <a:rPr lang="en-US" sz="4400" dirty="0"/>
              <a:t>The End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15035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67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21396"/>
            <a:ext cx="8825658" cy="789041"/>
          </a:xfrm>
        </p:spPr>
        <p:txBody>
          <a:bodyPr/>
          <a:lstStyle/>
          <a:p>
            <a:r>
              <a:rPr lang="en-US" sz="4800" dirty="0"/>
              <a:t>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955260"/>
            <a:ext cx="8825658" cy="3683540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Reasons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Pros &amp; Cons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8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21396"/>
            <a:ext cx="8825658" cy="789041"/>
          </a:xfrm>
        </p:spPr>
        <p:txBody>
          <a:bodyPr/>
          <a:lstStyle/>
          <a:p>
            <a:r>
              <a:rPr lang="en-US" sz="4800" dirty="0"/>
              <a:t>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955260"/>
            <a:ext cx="8825658" cy="3683540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Reasons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Pros &amp; Cons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Common features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0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21396"/>
            <a:ext cx="8825658" cy="789041"/>
          </a:xfrm>
        </p:spPr>
        <p:txBody>
          <a:bodyPr/>
          <a:lstStyle/>
          <a:p>
            <a:r>
              <a:rPr lang="en-US" sz="4800" dirty="0"/>
              <a:t>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955260"/>
            <a:ext cx="8825658" cy="3683540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Reasons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Pros &amp; Cons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Common features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samples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3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21396"/>
            <a:ext cx="8825658" cy="789041"/>
          </a:xfrm>
        </p:spPr>
        <p:txBody>
          <a:bodyPr/>
          <a:lstStyle/>
          <a:p>
            <a:r>
              <a:rPr lang="en-US" sz="4800" dirty="0"/>
              <a:t>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955260"/>
            <a:ext cx="8825658" cy="3683540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Reasons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Pros &amp; Cons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Common features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Samples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More about architecture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3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44DF5-4D63-444B-BD5D-D4C6AF9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21396"/>
            <a:ext cx="8825658" cy="789041"/>
          </a:xfrm>
        </p:spPr>
        <p:txBody>
          <a:bodyPr/>
          <a:lstStyle/>
          <a:p>
            <a:r>
              <a:rPr lang="en-US" sz="4800" dirty="0"/>
              <a:t>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37C8C7-F55D-4E6E-A0D0-28D76F6C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955260"/>
            <a:ext cx="8825658" cy="3683540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Reasons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pros &amp; Cons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Common features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Samples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More about architecture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Samples again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689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4435</TotalTime>
  <Words>657</Words>
  <Application>Microsoft Office PowerPoint</Application>
  <PresentationFormat>Widescreen</PresentationFormat>
  <Paragraphs>173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Century Gothic</vt:lpstr>
      <vt:lpstr>Wingdings 3</vt:lpstr>
      <vt:lpstr>Ion Boardroom</vt:lpstr>
      <vt:lpstr>Ti</vt:lpstr>
      <vt:lpstr>Angular 2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 Reasons Why should I know front-end?</vt:lpstr>
      <vt:lpstr>Pros and cons?</vt:lpstr>
      <vt:lpstr>Pros :</vt:lpstr>
      <vt:lpstr>Pros :</vt:lpstr>
      <vt:lpstr>Pros :</vt:lpstr>
      <vt:lpstr>Pros :</vt:lpstr>
      <vt:lpstr>Pros :</vt:lpstr>
      <vt:lpstr>Pros :</vt:lpstr>
      <vt:lpstr>Cons :</vt:lpstr>
      <vt:lpstr>Cons :</vt:lpstr>
      <vt:lpstr>Problematics</vt:lpstr>
      <vt:lpstr>Problematics :</vt:lpstr>
      <vt:lpstr>Problematics :</vt:lpstr>
      <vt:lpstr>Problematics :</vt:lpstr>
      <vt:lpstr>Architecture in Angular2</vt:lpstr>
      <vt:lpstr>Architecture in Angular2</vt:lpstr>
      <vt:lpstr>Common features :</vt:lpstr>
      <vt:lpstr>Angular2 &lt;3 .NET Core </vt:lpstr>
      <vt:lpstr>Samples</vt:lpstr>
      <vt:lpstr>BUT</vt:lpstr>
      <vt:lpstr>What if?</vt:lpstr>
      <vt:lpstr>What if?</vt:lpstr>
      <vt:lpstr>What if?</vt:lpstr>
      <vt:lpstr>What if?</vt:lpstr>
      <vt:lpstr>What if?</vt:lpstr>
      <vt:lpstr>What bad?</vt:lpstr>
      <vt:lpstr>What bad?</vt:lpstr>
      <vt:lpstr>What good?</vt:lpstr>
      <vt:lpstr>What good?</vt:lpstr>
      <vt:lpstr>What good?</vt:lpstr>
      <vt:lpstr>What good?</vt:lpstr>
      <vt:lpstr>Useful resources :</vt:lpstr>
      <vt:lpstr>The End  Thanks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Vladimir Makarevich</dc:creator>
  <cp:lastModifiedBy>Vladimir Makarevich</cp:lastModifiedBy>
  <cp:revision>56</cp:revision>
  <dcterms:created xsi:type="dcterms:W3CDTF">2019-04-30T08:01:52Z</dcterms:created>
  <dcterms:modified xsi:type="dcterms:W3CDTF">2019-05-03T10:04:17Z</dcterms:modified>
</cp:coreProperties>
</file>